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16459200" cx="29260800"/>
  <p:notesSz cx="6858000" cy="9144000"/>
  <p:embeddedFontLst>
    <p:embeddedFont>
      <p:font typeface="Roboto"/>
      <p:regular r:id="rId38"/>
      <p:bold r:id="rId39"/>
      <p:italic r:id="rId40"/>
      <p:boldItalic r:id="rId41"/>
    </p:embeddedFont>
    <p:embeddedFont>
      <p:font typeface="Roboto Medium"/>
      <p:regular r:id="rId42"/>
      <p:bold r:id="rId43"/>
      <p:italic r:id="rId44"/>
      <p:boldItalic r:id="rId45"/>
    </p:embeddedFont>
    <p:embeddedFont>
      <p:font typeface="Roboto Mono"/>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5184">
          <p15:clr>
            <a:srgbClr val="A4A3A4"/>
          </p15:clr>
        </p15:guide>
        <p15:guide id="2" pos="9216">
          <p15:clr>
            <a:srgbClr val="A4A3A4"/>
          </p15:clr>
        </p15:guide>
        <p15:guide id="3" orient="horz" pos="64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184" orient="horz"/>
        <p:guide pos="9216"/>
        <p:guide pos="648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42" Type="http://schemas.openxmlformats.org/officeDocument/2006/relationships/font" Target="fonts/RobotoMedium-regular.fntdata"/><Relationship Id="rId41" Type="http://schemas.openxmlformats.org/officeDocument/2006/relationships/font" Target="fonts/Roboto-boldItalic.fntdata"/><Relationship Id="rId44" Type="http://schemas.openxmlformats.org/officeDocument/2006/relationships/font" Target="fonts/RobotoMedium-italic.fntdata"/><Relationship Id="rId43" Type="http://schemas.openxmlformats.org/officeDocument/2006/relationships/font" Target="fonts/RobotoMedium-bold.fntdata"/><Relationship Id="rId46" Type="http://schemas.openxmlformats.org/officeDocument/2006/relationships/font" Target="fonts/RobotoMono-regular.fntdata"/><Relationship Id="rId45" Type="http://schemas.openxmlformats.org/officeDocument/2006/relationships/font" Target="fonts/RobotoMedium-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Mono-italic.fntdata"/><Relationship Id="rId47" Type="http://schemas.openxmlformats.org/officeDocument/2006/relationships/font" Target="fonts/RobotoMono-bold.fntdata"/><Relationship Id="rId49" Type="http://schemas.openxmlformats.org/officeDocument/2006/relationships/font" Target="fonts/RobotoMon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Roboto-bold.fntdata"/><Relationship Id="rId38" Type="http://schemas.openxmlformats.org/officeDocument/2006/relationships/font" Target="fonts/Roboto-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6e259b7ef1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제목 및 부제목 소개</a:t>
            </a:r>
            <a:endParaRPr/>
          </a:p>
          <a:p>
            <a:pPr indent="-298450" lvl="0" marL="457200" rtl="0" algn="l">
              <a:spcBef>
                <a:spcPts val="0"/>
              </a:spcBef>
              <a:spcAft>
                <a:spcPts val="0"/>
              </a:spcAft>
              <a:buSzPts val="1100"/>
              <a:buAutoNum type="arabicPeriod"/>
            </a:pPr>
            <a:r>
              <a:rPr lang="en"/>
              <a:t>인사</a:t>
            </a:r>
            <a:endParaRPr/>
          </a:p>
          <a:p>
            <a:pPr indent="0" lvl="0" marL="0" rtl="0" algn="l">
              <a:spcBef>
                <a:spcPts val="0"/>
              </a:spcBef>
              <a:spcAft>
                <a:spcPts val="0"/>
              </a:spcAft>
              <a:buNone/>
            </a:pPr>
            <a:r>
              <a:t/>
            </a:r>
            <a:endParaRPr/>
          </a:p>
        </p:txBody>
      </p:sp>
      <p:sp>
        <p:nvSpPr>
          <p:cNvPr id="279" name="Google Shape;279;g36e259b7ef1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6c4301b101_0_1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36c4301b101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6c4301b101_0_1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36c4301b101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e07bf1996f_3_16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1e07bf1996f_3_16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6c4301b101_0_1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36c4301b101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6c4301b101_0_2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36c4301b101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6c4301b101_0_2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300">
                <a:solidFill>
                  <a:schemeClr val="dk1"/>
                </a:solidFill>
              </a:rPr>
              <a:t>일반적인 함정과 DevSecOps 솔루션</a:t>
            </a:r>
            <a:endParaRPr b="1" sz="1300">
              <a:solidFill>
                <a:schemeClr val="dk1"/>
              </a:solidFill>
            </a:endParaRPr>
          </a:p>
          <a:p>
            <a:pPr indent="-298450" lvl="0" marL="457200" rtl="0" algn="l">
              <a:lnSpc>
                <a:spcPct val="115000"/>
              </a:lnSpc>
              <a:spcBef>
                <a:spcPts val="2400"/>
              </a:spcBef>
              <a:spcAft>
                <a:spcPts val="0"/>
              </a:spcAft>
              <a:buClr>
                <a:schemeClr val="dk1"/>
              </a:buClr>
              <a:buSzPts val="1100"/>
              <a:buChar char="●"/>
            </a:pPr>
            <a:r>
              <a:rPr b="1" lang="en">
                <a:solidFill>
                  <a:schemeClr val="dk1"/>
                </a:solidFill>
              </a:rPr>
              <a:t>"운영 팀이 처리하게 하라." / "운영이 알아서 할 것이다.":</a:t>
            </a:r>
            <a:r>
              <a:rPr lang="en">
                <a:solidFill>
                  <a:schemeClr val="dk1"/>
                </a:solidFill>
              </a:rPr>
              <a:t> DevSecOps는 공동 책임과 코드에 대한 종단 간 소유권을 장려하여 보안을 모든 사람의 업무로 만든다.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"운영 팀을 해고할 시간이다!" / "NoOps":</a:t>
            </a:r>
            <a:r>
              <a:rPr lang="en">
                <a:solidFill>
                  <a:schemeClr val="dk1"/>
                </a:solidFill>
              </a:rPr>
              <a:t> DevSecOps는 협업과 교차 교육을 강조하며, 개발 및 운영 전문 지식의 가치를 모두 인정한다.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"DevOps 부서를 고용하자!" / "DevOps 팀 사일로":</a:t>
            </a:r>
            <a:r>
              <a:rPr lang="en">
                <a:solidFill>
                  <a:schemeClr val="dk1"/>
                </a:solidFill>
              </a:rPr>
              <a:t> DevSecOps는 모든 팀(개발, 운영, 보안) 간의 사일로를 허물고 새로운 사일로를 만들지 않는 것을 목표로 한다.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"벽 너머로 던져라":</a:t>
            </a:r>
            <a:r>
              <a:rPr lang="en">
                <a:solidFill>
                  <a:schemeClr val="dk1"/>
                </a:solidFill>
              </a:rPr>
              <a:t> 개발이 운영(및 보안)에 코드를 넘기는 이러한 협업 없는 안티 패턴은 DevSecOps의 지속적인 피드백 및 통합 강조에 의해 직접적으로 반박된다.  </a:t>
            </a:r>
            <a:endParaRPr>
              <a:solidFill>
                <a:schemeClr val="dk1"/>
              </a:solidFill>
            </a:endParaRPr>
          </a:p>
          <a:p>
            <a:pPr indent="0" lvl="0" marL="0" rtl="0" algn="l">
              <a:lnSpc>
                <a:spcPct val="115000"/>
              </a:lnSpc>
              <a:spcBef>
                <a:spcPts val="2400"/>
              </a:spcBef>
              <a:spcAft>
                <a:spcPts val="0"/>
              </a:spcAft>
              <a:buClr>
                <a:schemeClr val="dk1"/>
              </a:buClr>
              <a:buSzPts val="1100"/>
              <a:buFont typeface="Arial"/>
              <a:buNone/>
            </a:pPr>
            <a:r>
              <a:rPr lang="en">
                <a:solidFill>
                  <a:schemeClr val="dk1"/>
                </a:solidFill>
              </a:rPr>
              <a:t>DevOps 안티 패턴은 사일로화된 팀과 공동 책임 부족을 중심으로 전개된다. 이러한 사일로는 지식, 책임 및 도구가 파편화되어 있기 때문에 본질적으로 보안 격차를 발생시킨다. DevSecOps는 협업과 공동 소유권을 강제함으로써 이를 직접적으로 해결하며, 보안을 외부적인 부과가 아닌 내재된 관심사로 만든다. DevSecOps의 성공은 보안에 대한 집단적 책임을 우선시하는 조직 구조 조정 및 문화적 변화에 달려 있으며, 보안이 고립되어 효과적으로 관리될 수 없는 교차 관심사임을 인식하는 데 있다.</a:t>
            </a:r>
            <a:endParaRPr>
              <a:solidFill>
                <a:schemeClr val="dk1"/>
              </a:solidFill>
            </a:endParaRPr>
          </a:p>
          <a:p>
            <a:pPr indent="0" lvl="0" marL="0" rtl="0" algn="l">
              <a:spcBef>
                <a:spcPts val="1200"/>
              </a:spcBef>
              <a:spcAft>
                <a:spcPts val="0"/>
              </a:spcAft>
              <a:buNone/>
            </a:pPr>
            <a:r>
              <a:t/>
            </a:r>
            <a:endParaRPr/>
          </a:p>
        </p:txBody>
      </p:sp>
      <p:sp>
        <p:nvSpPr>
          <p:cNvPr id="407" name="Google Shape;407;g36c4301b101_0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6c4301b101_0_1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36c4301b101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6c4301b101_0_2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300">
                <a:solidFill>
                  <a:schemeClr val="dk1"/>
                </a:solidFill>
              </a:rPr>
              <a:t>문화적 변화를 위한 전략</a:t>
            </a:r>
            <a:endParaRPr b="1" sz="1300">
              <a:solidFill>
                <a:schemeClr val="dk1"/>
              </a:solidFill>
            </a:endParaRPr>
          </a:p>
          <a:p>
            <a:pPr indent="-298450" lvl="0" marL="457200" rtl="0" algn="l">
              <a:lnSpc>
                <a:spcPct val="115000"/>
              </a:lnSpc>
              <a:spcBef>
                <a:spcPts val="2400"/>
              </a:spcBef>
              <a:spcAft>
                <a:spcPts val="0"/>
              </a:spcAft>
              <a:buClr>
                <a:schemeClr val="dk1"/>
              </a:buClr>
              <a:buSzPts val="1100"/>
              <a:buChar char="●"/>
            </a:pPr>
            <a:r>
              <a:rPr b="1" lang="en">
                <a:solidFill>
                  <a:schemeClr val="dk1"/>
                </a:solidFill>
              </a:rPr>
              <a:t>사일로 해체:</a:t>
            </a:r>
            <a:r>
              <a:rPr lang="en">
                <a:solidFill>
                  <a:schemeClr val="dk1"/>
                </a:solidFill>
              </a:rPr>
              <a:t> 효과적인 DevSecOps에 필수적이다.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자신을 넘어 팀 구축:</a:t>
            </a:r>
            <a:r>
              <a:rPr lang="en">
                <a:solidFill>
                  <a:schemeClr val="dk1"/>
                </a:solidFill>
              </a:rPr>
              <a:t> 공동 소유권 및 분산된 보안 지식 장려.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접근성:</a:t>
            </a:r>
            <a:r>
              <a:rPr lang="en">
                <a:solidFill>
                  <a:schemeClr val="dk1"/>
                </a:solidFill>
              </a:rPr>
              <a:t> 보안 담당자는 차단자가 아닌 조력자로 인식되어야 한다.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타인 교육:</a:t>
            </a:r>
            <a:r>
              <a:rPr lang="en">
                <a:solidFill>
                  <a:schemeClr val="dk1"/>
                </a:solidFill>
              </a:rPr>
              <a:t> 교차 교육 및 개발자 교육이 중요하다.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급진적 투명성:</a:t>
            </a:r>
            <a:r>
              <a:rPr lang="en">
                <a:solidFill>
                  <a:schemeClr val="dk1"/>
                </a:solidFill>
              </a:rPr>
              <a:t> 보안 문제에 대한 개방적인 소통 및 가시성은 신뢰를 조성한다.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소통 및 협업의 중요성:</a:t>
            </a:r>
            <a:r>
              <a:rPr lang="en">
                <a:solidFill>
                  <a:schemeClr val="dk1"/>
                </a:solidFill>
              </a:rPr>
              <a:t> 성공적인 DevSecOps 문화의 초석이다.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신뢰와 권한 부여의 문화:</a:t>
            </a:r>
            <a:r>
              <a:rPr lang="en">
                <a:solidFill>
                  <a:schemeClr val="dk1"/>
                </a:solidFill>
              </a:rPr>
              <a:t> 건강한 직장과 더 빠르고 자신감 있는 소프트웨어 배포로 이어진다.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각 단계에서의 피드백:</a:t>
            </a:r>
            <a:r>
              <a:rPr lang="en">
                <a:solidFill>
                  <a:schemeClr val="dk1"/>
                </a:solidFill>
              </a:rPr>
              <a:t> 보안 피드백은 파이프라인 전체에 통합되어야 한다.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"두 피자" 팀 사례 연구:</a:t>
            </a:r>
            <a:r>
              <a:rPr lang="en">
                <a:solidFill>
                  <a:schemeClr val="dk1"/>
                </a:solidFill>
              </a:rPr>
              <a:t> 작고 자율적인 교차 기능 팀을 의미한다.  </a:t>
            </a:r>
            <a:endParaRPr>
              <a:solidFill>
                <a:schemeClr val="dk1"/>
              </a:solidFill>
            </a:endParaRPr>
          </a:p>
          <a:p>
            <a:pPr indent="0" lvl="0" marL="0" rtl="0" algn="l">
              <a:lnSpc>
                <a:spcPct val="115000"/>
              </a:lnSpc>
              <a:spcBef>
                <a:spcPts val="2400"/>
              </a:spcBef>
              <a:spcAft>
                <a:spcPts val="0"/>
              </a:spcAft>
              <a:buClr>
                <a:schemeClr val="dk1"/>
              </a:buClr>
              <a:buSzPts val="1100"/>
              <a:buFont typeface="Arial"/>
              <a:buNone/>
            </a:pPr>
            <a:r>
              <a:rPr lang="en">
                <a:solidFill>
                  <a:schemeClr val="dk1"/>
                </a:solidFill>
              </a:rPr>
              <a:t>사람을 통한 DevSecOps 활성화는 사일로 해체, 교육, 투명성, 신뢰 조성 등을 포함한다. 전통적으로 보안은 기술적 제어와 도구에 중점을 두었다. 그러나 수용적이고 권한을 부여받은 인력 없이는 가장 진보된 도구도 효과적이지 않다. 보안, 지속적인 학습 및 개방적인 소통을 우선시하는 문화는 보안 관행이 유기적으로 채택, 유지 및 개선되도록 보장한다. 인간의 오류는 주요 취약점의 원인이며, 인간의 교육과 협업은 최고의 완화책이다. 진정한 DevSecOps 성공은 도구보다는 사람에 달려 있다. 문화적 변화와 인적 자원 개발에 투자하는 것은 지속 가능하고 탄력적인 보안 태세를 구축하는 데 가장 중요하다.  </a:t>
            </a:r>
            <a:endParaRPr>
              <a:solidFill>
                <a:schemeClr val="dk1"/>
              </a:solidFill>
            </a:endParaRPr>
          </a:p>
          <a:p>
            <a:pPr indent="0" lvl="0" marL="0" rtl="0" algn="l">
              <a:spcBef>
                <a:spcPts val="1200"/>
              </a:spcBef>
              <a:spcAft>
                <a:spcPts val="0"/>
              </a:spcAft>
              <a:buNone/>
            </a:pPr>
            <a:r>
              <a:t/>
            </a:r>
            <a:endParaRPr b="1" sz="1300">
              <a:solidFill>
                <a:schemeClr val="dk1"/>
              </a:solidFill>
            </a:endParaRPr>
          </a:p>
        </p:txBody>
      </p:sp>
      <p:sp>
        <p:nvSpPr>
          <p:cNvPr id="422" name="Google Shape;422;g36c4301b101_0_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6c4301b101_0_3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300">
              <a:solidFill>
                <a:schemeClr val="dk1"/>
              </a:solidFill>
            </a:endParaRPr>
          </a:p>
        </p:txBody>
      </p:sp>
      <p:sp>
        <p:nvSpPr>
          <p:cNvPr id="434" name="Google Shape;434;g36c4301b101_0_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6c4301b101_0_2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300">
              <a:solidFill>
                <a:schemeClr val="dk1"/>
              </a:solidFill>
            </a:endParaRPr>
          </a:p>
        </p:txBody>
      </p:sp>
      <p:sp>
        <p:nvSpPr>
          <p:cNvPr id="441" name="Google Shape;441;g36c4301b101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e07bf1996f_3_15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1e07bf1996f_3_15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6c4301b101_0_4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300">
              <a:solidFill>
                <a:schemeClr val="dk1"/>
              </a:solidFill>
            </a:endParaRPr>
          </a:p>
        </p:txBody>
      </p:sp>
      <p:sp>
        <p:nvSpPr>
          <p:cNvPr id="468" name="Google Shape;468;g36c4301b101_0_4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6c4301b101_0_4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300">
              <a:solidFill>
                <a:schemeClr val="dk1"/>
              </a:solidFill>
            </a:endParaRPr>
          </a:p>
        </p:txBody>
      </p:sp>
      <p:sp>
        <p:nvSpPr>
          <p:cNvPr id="485" name="Google Shape;485;g36c4301b101_0_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6c4301b101_0_2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300">
              <a:solidFill>
                <a:schemeClr val="dk1"/>
              </a:solidFill>
            </a:endParaRPr>
          </a:p>
        </p:txBody>
      </p:sp>
      <p:sp>
        <p:nvSpPr>
          <p:cNvPr id="496" name="Google Shape;496;g36c4301b101_0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6c4301b101_0_4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300">
              <a:solidFill>
                <a:schemeClr val="dk1"/>
              </a:solidFill>
            </a:endParaRPr>
          </a:p>
        </p:txBody>
      </p:sp>
      <p:sp>
        <p:nvSpPr>
          <p:cNvPr id="510" name="Google Shape;510;g36c4301b101_0_4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6c4301b101_0_5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300">
              <a:solidFill>
                <a:schemeClr val="dk1"/>
              </a:solidFill>
            </a:endParaRPr>
          </a:p>
        </p:txBody>
      </p:sp>
      <p:sp>
        <p:nvSpPr>
          <p:cNvPr id="529" name="Google Shape;529;g36c4301b101_0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6c4301b101_0_5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300">
              <a:solidFill>
                <a:schemeClr val="dk1"/>
              </a:solidFill>
            </a:endParaRPr>
          </a:p>
        </p:txBody>
      </p:sp>
      <p:sp>
        <p:nvSpPr>
          <p:cNvPr id="536" name="Google Shape;536;g36c4301b101_0_5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e07bf1996f_3_16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1e07bf1996f_3_16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3b06fcec1f_16_5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59" name="Google Shape;559;g23b06fcec1f_16_52:notes"/>
          <p:cNvSpPr/>
          <p:nvPr>
            <p:ph idx="2" type="sldImg"/>
          </p:nvPr>
        </p:nvSpPr>
        <p:spPr>
          <a:xfrm>
            <a:off x="685085"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3b06fcec1f_16_6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75" name="Google Shape;575;g23b06fcec1f_16_69:notes"/>
          <p:cNvSpPr/>
          <p:nvPr>
            <p:ph idx="2" type="sldImg"/>
          </p:nvPr>
        </p:nvSpPr>
        <p:spPr>
          <a:xfrm>
            <a:off x="685085"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6c4301b101_0_54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94" name="Google Shape;594;g36c4301b101_0_543:notes"/>
          <p:cNvSpPr/>
          <p:nvPr>
            <p:ph idx="2" type="sldImg"/>
          </p:nvPr>
        </p:nvSpPr>
        <p:spPr>
          <a:xfrm>
            <a:off x="685085"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6c4301b101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36c4301b10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6c4301b101_0_57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20" name="Google Shape;620;g36c4301b101_0_572:notes"/>
          <p:cNvSpPr/>
          <p:nvPr>
            <p:ph idx="2" type="sldImg"/>
          </p:nvPr>
        </p:nvSpPr>
        <p:spPr>
          <a:xfrm>
            <a:off x="685085"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6c4301b101_0_597:notes"/>
          <p:cNvSpPr/>
          <p:nvPr>
            <p:ph idx="2" type="sldImg"/>
          </p:nvPr>
        </p:nvSpPr>
        <p:spPr>
          <a:xfrm>
            <a:off x="685085"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g36c4301b101_0_5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47" name="Google Shape;647;g36c4301b101_0_5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6c4301b101_0_603:notes"/>
          <p:cNvSpPr/>
          <p:nvPr>
            <p:ph idx="2" type="sldImg"/>
          </p:nvPr>
        </p:nvSpPr>
        <p:spPr>
          <a:xfrm>
            <a:off x="685085"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g36c4301b101_0_6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54" name="Google Shape;654;g36c4301b101_0_6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6c4301b101_0_7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02" name="Google Shape;302;g36c4301b101_0_75:notes"/>
          <p:cNvSpPr/>
          <p:nvPr>
            <p:ph idx="2" type="sldImg"/>
          </p:nvPr>
        </p:nvSpPr>
        <p:spPr>
          <a:xfrm>
            <a:off x="685085"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e07bf1996f_3_16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1e07bf1996f_3_16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6c4301b101_0_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36c4301b101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6c4301b101_0_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36c4301b101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e07bf1996f_3_16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1e07bf1996f_3_16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6c4301b101_0_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36c4301b101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2.png"/><Relationship Id="rId4" Type="http://schemas.openxmlformats.org/officeDocument/2006/relationships/image" Target="../media/image9.png"/><Relationship Id="rId5"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2.png"/><Relationship Id="rId4" Type="http://schemas.openxmlformats.org/officeDocument/2006/relationships/image" Target="../media/image9.png"/><Relationship Id="rId5"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2.png"/><Relationship Id="rId4" Type="http://schemas.openxmlformats.org/officeDocument/2006/relationships/image" Target="../media/image9.png"/><Relationship Id="rId5"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2.png"/><Relationship Id="rId4" Type="http://schemas.openxmlformats.org/officeDocument/2006/relationships/image" Target="../media/image9.png"/><Relationship Id="rId5"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2.png"/><Relationship Id="rId4" Type="http://schemas.openxmlformats.org/officeDocument/2006/relationships/image" Target="../media/image9.png"/><Relationship Id="rId5"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2.png"/><Relationship Id="rId4" Type="http://schemas.openxmlformats.org/officeDocument/2006/relationships/image" Target="../media/image9.png"/><Relationship Id="rId5"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over">
    <p:bg>
      <p:bgPr>
        <a:solidFill>
          <a:schemeClr val="accent6"/>
        </a:solidFill>
      </p:bgPr>
    </p:bg>
    <p:spTree>
      <p:nvGrpSpPr>
        <p:cNvPr id="14" name="Shape 14"/>
        <p:cNvGrpSpPr/>
        <p:nvPr/>
      </p:nvGrpSpPr>
      <p:grpSpPr>
        <a:xfrm>
          <a:off x="0" y="0"/>
          <a:ext cx="0" cy="0"/>
          <a:chOff x="0" y="0"/>
          <a:chExt cx="0" cy="0"/>
        </a:xfrm>
      </p:grpSpPr>
      <p:pic>
        <p:nvPicPr>
          <p:cNvPr descr="A picture containing kite, laser, night sky&#10;&#10;Description automatically generated" id="15" name="Google Shape;15;p2"/>
          <p:cNvPicPr preferRelativeResize="0"/>
          <p:nvPr/>
        </p:nvPicPr>
        <p:blipFill rotWithShape="1">
          <a:blip r:embed="rId2">
            <a:alphaModFix/>
          </a:blip>
          <a:srcRect b="0" l="0" r="0" t="0"/>
          <a:stretch/>
        </p:blipFill>
        <p:spPr>
          <a:xfrm>
            <a:off x="0" y="0"/>
            <a:ext cx="29260801" cy="16472913"/>
          </a:xfrm>
          <a:prstGeom prst="rect">
            <a:avLst/>
          </a:prstGeom>
          <a:noFill/>
          <a:ln>
            <a:noFill/>
          </a:ln>
        </p:spPr>
      </p:pic>
      <p:sp>
        <p:nvSpPr>
          <p:cNvPr id="16" name="Google Shape;16;p2"/>
          <p:cNvSpPr txBox="1"/>
          <p:nvPr>
            <p:ph idx="1" type="subTitle"/>
          </p:nvPr>
        </p:nvSpPr>
        <p:spPr>
          <a:xfrm>
            <a:off x="1687824" y="6193574"/>
            <a:ext cx="25885500" cy="22896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rgbClr val="FFFFFF"/>
              </a:buClr>
              <a:buSzPts val="7500"/>
              <a:buNone/>
              <a:defRPr sz="5700">
                <a:solidFill>
                  <a:srgbClr val="FFFFFF"/>
                </a:solidFill>
                <a:latin typeface="Roboto"/>
                <a:ea typeface="Roboto"/>
                <a:cs typeface="Roboto"/>
                <a:sym typeface="Roboto"/>
              </a:defRPr>
            </a:lvl1pPr>
            <a:lvl2pPr lvl="1" algn="l">
              <a:lnSpc>
                <a:spcPct val="90000"/>
              </a:lnSpc>
              <a:spcBef>
                <a:spcPts val="1200"/>
              </a:spcBef>
              <a:spcAft>
                <a:spcPts val="0"/>
              </a:spcAft>
              <a:buClr>
                <a:srgbClr val="FFFFFF"/>
              </a:buClr>
              <a:buSzPts val="5700"/>
              <a:buNone/>
              <a:defRPr sz="5700">
                <a:solidFill>
                  <a:srgbClr val="FFFFFF"/>
                </a:solidFill>
              </a:defRPr>
            </a:lvl2pPr>
            <a:lvl3pPr lvl="2" algn="ctr">
              <a:lnSpc>
                <a:spcPct val="90000"/>
              </a:lnSpc>
              <a:spcBef>
                <a:spcPts val="1200"/>
              </a:spcBef>
              <a:spcAft>
                <a:spcPts val="0"/>
              </a:spcAft>
              <a:buClr>
                <a:srgbClr val="FFFFFF"/>
              </a:buClr>
              <a:buSzPts val="4500"/>
              <a:buNone/>
              <a:defRPr sz="4500">
                <a:solidFill>
                  <a:srgbClr val="FFFFFF"/>
                </a:solidFill>
              </a:defRPr>
            </a:lvl3pPr>
            <a:lvl4pPr lvl="3" algn="ctr">
              <a:lnSpc>
                <a:spcPct val="90000"/>
              </a:lnSpc>
              <a:spcBef>
                <a:spcPts val="1200"/>
              </a:spcBef>
              <a:spcAft>
                <a:spcPts val="0"/>
              </a:spcAft>
              <a:buClr>
                <a:srgbClr val="FFFFFF"/>
              </a:buClr>
              <a:buSzPts val="3800"/>
              <a:buNone/>
              <a:defRPr sz="3800">
                <a:solidFill>
                  <a:srgbClr val="FFFFFF"/>
                </a:solidFill>
              </a:defRPr>
            </a:lvl4pPr>
            <a:lvl5pPr lvl="4" algn="ctr">
              <a:lnSpc>
                <a:spcPct val="90000"/>
              </a:lnSpc>
              <a:spcBef>
                <a:spcPts val="1200"/>
              </a:spcBef>
              <a:spcAft>
                <a:spcPts val="0"/>
              </a:spcAft>
              <a:buClr>
                <a:srgbClr val="FFFFFF"/>
              </a:buClr>
              <a:buSzPts val="3800"/>
              <a:buNone/>
              <a:defRPr sz="3800">
                <a:solidFill>
                  <a:srgbClr val="FFFFFF"/>
                </a:solidFill>
              </a:defRPr>
            </a:lvl5pPr>
            <a:lvl6pPr lvl="5" algn="ctr">
              <a:lnSpc>
                <a:spcPct val="90000"/>
              </a:lnSpc>
              <a:spcBef>
                <a:spcPts val="1200"/>
              </a:spcBef>
              <a:spcAft>
                <a:spcPts val="0"/>
              </a:spcAft>
              <a:buClr>
                <a:srgbClr val="FFFFFF"/>
              </a:buClr>
              <a:buSzPts val="3800"/>
              <a:buNone/>
              <a:defRPr sz="3800">
                <a:solidFill>
                  <a:srgbClr val="FFFFFF"/>
                </a:solidFill>
              </a:defRPr>
            </a:lvl6pPr>
            <a:lvl7pPr lvl="6" algn="ctr">
              <a:lnSpc>
                <a:spcPct val="90000"/>
              </a:lnSpc>
              <a:spcBef>
                <a:spcPts val="1200"/>
              </a:spcBef>
              <a:spcAft>
                <a:spcPts val="0"/>
              </a:spcAft>
              <a:buClr>
                <a:srgbClr val="FFFFFF"/>
              </a:buClr>
              <a:buSzPts val="3800"/>
              <a:buNone/>
              <a:defRPr sz="3800">
                <a:solidFill>
                  <a:srgbClr val="FFFFFF"/>
                </a:solidFill>
              </a:defRPr>
            </a:lvl7pPr>
            <a:lvl8pPr lvl="7" algn="ctr">
              <a:lnSpc>
                <a:spcPct val="90000"/>
              </a:lnSpc>
              <a:spcBef>
                <a:spcPts val="1200"/>
              </a:spcBef>
              <a:spcAft>
                <a:spcPts val="0"/>
              </a:spcAft>
              <a:buClr>
                <a:srgbClr val="FFFFFF"/>
              </a:buClr>
              <a:buSzPts val="3800"/>
              <a:buNone/>
              <a:defRPr sz="3800">
                <a:solidFill>
                  <a:srgbClr val="FFFFFF"/>
                </a:solidFill>
              </a:defRPr>
            </a:lvl8pPr>
            <a:lvl9pPr lvl="8" algn="ctr">
              <a:lnSpc>
                <a:spcPct val="90000"/>
              </a:lnSpc>
              <a:spcBef>
                <a:spcPts val="1200"/>
              </a:spcBef>
              <a:spcAft>
                <a:spcPts val="0"/>
              </a:spcAft>
              <a:buClr>
                <a:srgbClr val="FFFFFF"/>
              </a:buClr>
              <a:buSzPts val="3800"/>
              <a:buNone/>
              <a:defRPr sz="3800">
                <a:solidFill>
                  <a:srgbClr val="FFFFFF"/>
                </a:solidFill>
              </a:defRPr>
            </a:lvl9pPr>
          </a:lstStyle>
          <a:p/>
        </p:txBody>
      </p:sp>
      <p:sp>
        <p:nvSpPr>
          <p:cNvPr id="17" name="Google Shape;17;p2"/>
          <p:cNvSpPr txBox="1"/>
          <p:nvPr>
            <p:ph type="title"/>
          </p:nvPr>
        </p:nvSpPr>
        <p:spPr>
          <a:xfrm>
            <a:off x="1687829" y="1808263"/>
            <a:ext cx="25885500" cy="43854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FFFFF"/>
              </a:buClr>
              <a:buSzPts val="17300"/>
              <a:buFont typeface="Roboto Medium"/>
              <a:buNone/>
              <a:defRPr b="1" sz="17300">
                <a:solidFill>
                  <a:srgbClr val="FFFFFF"/>
                </a:solidFill>
                <a:latin typeface="Roboto Medium"/>
                <a:ea typeface="Roboto Medium"/>
                <a:cs typeface="Roboto Medium"/>
                <a:sym typeface="Roboto Medium"/>
              </a:defRPr>
            </a:lvl1pPr>
            <a:lvl2pPr lvl="1">
              <a:spcBef>
                <a:spcPts val="0"/>
              </a:spcBef>
              <a:spcAft>
                <a:spcPts val="0"/>
              </a:spcAft>
              <a:buClr>
                <a:srgbClr val="FFFFFF"/>
              </a:buClr>
              <a:buSzPts val="3600"/>
              <a:buNone/>
              <a:defRPr>
                <a:solidFill>
                  <a:srgbClr val="FFFFFF"/>
                </a:solidFill>
              </a:defRPr>
            </a:lvl2pPr>
            <a:lvl3pPr lvl="2">
              <a:spcBef>
                <a:spcPts val="0"/>
              </a:spcBef>
              <a:spcAft>
                <a:spcPts val="0"/>
              </a:spcAft>
              <a:buClr>
                <a:srgbClr val="FFFFFF"/>
              </a:buClr>
              <a:buSzPts val="3600"/>
              <a:buNone/>
              <a:defRPr>
                <a:solidFill>
                  <a:srgbClr val="FFFFFF"/>
                </a:solidFill>
              </a:defRPr>
            </a:lvl3pPr>
            <a:lvl4pPr lvl="3">
              <a:spcBef>
                <a:spcPts val="0"/>
              </a:spcBef>
              <a:spcAft>
                <a:spcPts val="0"/>
              </a:spcAft>
              <a:buClr>
                <a:srgbClr val="FFFFFF"/>
              </a:buClr>
              <a:buSzPts val="3600"/>
              <a:buNone/>
              <a:defRPr>
                <a:solidFill>
                  <a:srgbClr val="FFFFFF"/>
                </a:solidFill>
              </a:defRPr>
            </a:lvl4pPr>
            <a:lvl5pPr lvl="4">
              <a:spcBef>
                <a:spcPts val="0"/>
              </a:spcBef>
              <a:spcAft>
                <a:spcPts val="0"/>
              </a:spcAft>
              <a:buClr>
                <a:srgbClr val="FFFFFF"/>
              </a:buClr>
              <a:buSzPts val="3600"/>
              <a:buNone/>
              <a:defRPr>
                <a:solidFill>
                  <a:srgbClr val="FFFFFF"/>
                </a:solidFill>
              </a:defRPr>
            </a:lvl5pPr>
            <a:lvl6pPr lvl="5">
              <a:spcBef>
                <a:spcPts val="0"/>
              </a:spcBef>
              <a:spcAft>
                <a:spcPts val="0"/>
              </a:spcAft>
              <a:buClr>
                <a:srgbClr val="FFFFFF"/>
              </a:buClr>
              <a:buSzPts val="3600"/>
              <a:buNone/>
              <a:defRPr>
                <a:solidFill>
                  <a:srgbClr val="FFFFFF"/>
                </a:solidFill>
              </a:defRPr>
            </a:lvl6pPr>
            <a:lvl7pPr lvl="6">
              <a:spcBef>
                <a:spcPts val="0"/>
              </a:spcBef>
              <a:spcAft>
                <a:spcPts val="0"/>
              </a:spcAft>
              <a:buClr>
                <a:srgbClr val="FFFFFF"/>
              </a:buClr>
              <a:buSzPts val="3600"/>
              <a:buNone/>
              <a:defRPr>
                <a:solidFill>
                  <a:srgbClr val="FFFFFF"/>
                </a:solidFill>
              </a:defRPr>
            </a:lvl7pPr>
            <a:lvl8pPr lvl="7">
              <a:spcBef>
                <a:spcPts val="0"/>
              </a:spcBef>
              <a:spcAft>
                <a:spcPts val="0"/>
              </a:spcAft>
              <a:buClr>
                <a:srgbClr val="FFFFFF"/>
              </a:buClr>
              <a:buSzPts val="3600"/>
              <a:buNone/>
              <a:defRPr>
                <a:solidFill>
                  <a:srgbClr val="FFFFFF"/>
                </a:solidFill>
              </a:defRPr>
            </a:lvl8pPr>
            <a:lvl9pPr lvl="8">
              <a:spcBef>
                <a:spcPts val="0"/>
              </a:spcBef>
              <a:spcAft>
                <a:spcPts val="0"/>
              </a:spcAft>
              <a:buClr>
                <a:srgbClr val="FFFFFF"/>
              </a:buClr>
              <a:buSzPts val="3600"/>
              <a:buNone/>
              <a:defRPr>
                <a:solidFill>
                  <a:srgbClr val="FFFFFF"/>
                </a:solidFill>
              </a:defRPr>
            </a:lvl9pPr>
          </a:lstStyle>
          <a:p/>
        </p:txBody>
      </p:sp>
      <p:sp>
        <p:nvSpPr>
          <p:cNvPr id="18" name="Google Shape;18;p2"/>
          <p:cNvSpPr txBox="1"/>
          <p:nvPr>
            <p:ph idx="2" type="subTitle"/>
          </p:nvPr>
        </p:nvSpPr>
        <p:spPr>
          <a:xfrm>
            <a:off x="1687802" y="914407"/>
            <a:ext cx="25885500" cy="7683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rgbClr val="FFFFFF"/>
              </a:buClr>
              <a:buSzPts val="3800"/>
              <a:buNone/>
              <a:defRPr b="1" sz="3800">
                <a:solidFill>
                  <a:srgbClr val="FFFFFF"/>
                </a:solidFill>
              </a:defRPr>
            </a:lvl1pPr>
            <a:lvl2pPr lvl="1" algn="l">
              <a:lnSpc>
                <a:spcPct val="90000"/>
              </a:lnSpc>
              <a:spcBef>
                <a:spcPts val="1200"/>
              </a:spcBef>
              <a:spcAft>
                <a:spcPts val="0"/>
              </a:spcAft>
              <a:buClr>
                <a:srgbClr val="FFFFFF"/>
              </a:buClr>
              <a:buSzPts val="6400"/>
              <a:buNone/>
              <a:defRPr sz="6400">
                <a:solidFill>
                  <a:srgbClr val="FFFFFF"/>
                </a:solidFill>
              </a:defRPr>
            </a:lvl2pPr>
            <a:lvl3pPr lvl="2" algn="ctr">
              <a:lnSpc>
                <a:spcPct val="90000"/>
              </a:lnSpc>
              <a:spcBef>
                <a:spcPts val="1200"/>
              </a:spcBef>
              <a:spcAft>
                <a:spcPts val="0"/>
              </a:spcAft>
              <a:buClr>
                <a:srgbClr val="FFFFFF"/>
              </a:buClr>
              <a:buSzPts val="4800"/>
              <a:buNone/>
              <a:defRPr sz="4800">
                <a:solidFill>
                  <a:srgbClr val="FFFFFF"/>
                </a:solidFill>
              </a:defRPr>
            </a:lvl3pPr>
            <a:lvl4pPr lvl="3" algn="ctr">
              <a:lnSpc>
                <a:spcPct val="90000"/>
              </a:lnSpc>
              <a:spcBef>
                <a:spcPts val="1200"/>
              </a:spcBef>
              <a:spcAft>
                <a:spcPts val="0"/>
              </a:spcAft>
              <a:buClr>
                <a:srgbClr val="FFFFFF"/>
              </a:buClr>
              <a:buSzPts val="4500"/>
              <a:buNone/>
              <a:defRPr sz="4500">
                <a:solidFill>
                  <a:srgbClr val="FFFFFF"/>
                </a:solidFill>
              </a:defRPr>
            </a:lvl4pPr>
            <a:lvl5pPr lvl="4" algn="ctr">
              <a:lnSpc>
                <a:spcPct val="90000"/>
              </a:lnSpc>
              <a:spcBef>
                <a:spcPts val="1200"/>
              </a:spcBef>
              <a:spcAft>
                <a:spcPts val="0"/>
              </a:spcAft>
              <a:buClr>
                <a:srgbClr val="FFFFFF"/>
              </a:buClr>
              <a:buSzPts val="4500"/>
              <a:buNone/>
              <a:defRPr sz="4500">
                <a:solidFill>
                  <a:srgbClr val="FFFFFF"/>
                </a:solidFill>
              </a:defRPr>
            </a:lvl5pPr>
            <a:lvl6pPr lvl="5" algn="ctr">
              <a:lnSpc>
                <a:spcPct val="90000"/>
              </a:lnSpc>
              <a:spcBef>
                <a:spcPts val="1200"/>
              </a:spcBef>
              <a:spcAft>
                <a:spcPts val="0"/>
              </a:spcAft>
              <a:buClr>
                <a:srgbClr val="FFFFFF"/>
              </a:buClr>
              <a:buSzPts val="4500"/>
              <a:buNone/>
              <a:defRPr sz="4500">
                <a:solidFill>
                  <a:srgbClr val="FFFFFF"/>
                </a:solidFill>
              </a:defRPr>
            </a:lvl6pPr>
            <a:lvl7pPr lvl="6" algn="ctr">
              <a:lnSpc>
                <a:spcPct val="90000"/>
              </a:lnSpc>
              <a:spcBef>
                <a:spcPts val="1200"/>
              </a:spcBef>
              <a:spcAft>
                <a:spcPts val="0"/>
              </a:spcAft>
              <a:buClr>
                <a:srgbClr val="FFFFFF"/>
              </a:buClr>
              <a:buSzPts val="4500"/>
              <a:buNone/>
              <a:defRPr sz="4500">
                <a:solidFill>
                  <a:srgbClr val="FFFFFF"/>
                </a:solidFill>
              </a:defRPr>
            </a:lvl7pPr>
            <a:lvl8pPr lvl="7" algn="ctr">
              <a:lnSpc>
                <a:spcPct val="90000"/>
              </a:lnSpc>
              <a:spcBef>
                <a:spcPts val="1200"/>
              </a:spcBef>
              <a:spcAft>
                <a:spcPts val="0"/>
              </a:spcAft>
              <a:buClr>
                <a:srgbClr val="FFFFFF"/>
              </a:buClr>
              <a:buSzPts val="4500"/>
              <a:buNone/>
              <a:defRPr sz="4500">
                <a:solidFill>
                  <a:srgbClr val="FFFFFF"/>
                </a:solidFill>
              </a:defRPr>
            </a:lvl8pPr>
            <a:lvl9pPr lvl="8" algn="ctr">
              <a:lnSpc>
                <a:spcPct val="90000"/>
              </a:lnSpc>
              <a:spcBef>
                <a:spcPts val="1200"/>
              </a:spcBef>
              <a:spcAft>
                <a:spcPts val="0"/>
              </a:spcAft>
              <a:buClr>
                <a:srgbClr val="FFFFFF"/>
              </a:buClr>
              <a:buSzPts val="4500"/>
              <a:buNone/>
              <a:defRPr sz="4500">
                <a:solidFill>
                  <a:srgbClr val="FFFFFF"/>
                </a:solidFill>
              </a:defRPr>
            </a:lvl9pPr>
          </a:lstStyle>
          <a:p/>
        </p:txBody>
      </p:sp>
      <p:pic>
        <p:nvPicPr>
          <p:cNvPr id="19" name="Google Shape;19;p2"/>
          <p:cNvPicPr preferRelativeResize="0"/>
          <p:nvPr/>
        </p:nvPicPr>
        <p:blipFill>
          <a:blip r:embed="rId3">
            <a:alphaModFix/>
          </a:blip>
          <a:stretch>
            <a:fillRect/>
          </a:stretch>
        </p:blipFill>
        <p:spPr>
          <a:xfrm>
            <a:off x="19126148" y="13400402"/>
            <a:ext cx="8904073" cy="180842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lout_pink" showMasterSp="0">
  <p:cSld name="Callout_pink">
    <p:bg>
      <p:bgPr>
        <a:gradFill>
          <a:gsLst>
            <a:gs pos="0">
              <a:srgbClr val="4F00FF"/>
            </a:gs>
            <a:gs pos="5000">
              <a:srgbClr val="4F00FF"/>
            </a:gs>
            <a:gs pos="100000">
              <a:schemeClr val="accent6"/>
            </a:gs>
          </a:gsLst>
          <a:lin ang="2700006" scaled="0"/>
        </a:gradFill>
      </p:bgPr>
    </p:bg>
    <p:spTree>
      <p:nvGrpSpPr>
        <p:cNvPr id="77" name="Shape 77"/>
        <p:cNvGrpSpPr/>
        <p:nvPr/>
      </p:nvGrpSpPr>
      <p:grpSpPr>
        <a:xfrm>
          <a:off x="0" y="0"/>
          <a:ext cx="0" cy="0"/>
          <a:chOff x="0" y="0"/>
          <a:chExt cx="0" cy="0"/>
        </a:xfrm>
      </p:grpSpPr>
      <p:sp>
        <p:nvSpPr>
          <p:cNvPr id="78" name="Google Shape;78;p11"/>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
        <p:nvSpPr>
          <p:cNvPr id="79" name="Google Shape;79;p11"/>
          <p:cNvSpPr txBox="1"/>
          <p:nvPr>
            <p:ph type="title"/>
          </p:nvPr>
        </p:nvSpPr>
        <p:spPr>
          <a:xfrm>
            <a:off x="1668775" y="10549894"/>
            <a:ext cx="25908000" cy="4515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FFFFFF"/>
              </a:buClr>
              <a:buSzPts val="13200"/>
              <a:buFont typeface="Roboto"/>
              <a:buNone/>
              <a:defRPr b="1" sz="13200">
                <a:solidFill>
                  <a:srgbClr val="FFFFFF"/>
                </a:solidFill>
                <a:latin typeface="Roboto"/>
                <a:ea typeface="Roboto"/>
                <a:cs typeface="Roboto"/>
                <a:sym typeface="Roboto"/>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pic>
        <p:nvPicPr>
          <p:cNvPr id="80" name="Google Shape;80;p11"/>
          <p:cNvPicPr preferRelativeResize="0"/>
          <p:nvPr/>
        </p:nvPicPr>
        <p:blipFill rotWithShape="1">
          <a:blip r:embed="rId2">
            <a:alphaModFix/>
          </a:blip>
          <a:srcRect b="16478" l="615" r="1728" t="4712"/>
          <a:stretch/>
        </p:blipFill>
        <p:spPr>
          <a:xfrm>
            <a:off x="5522006" y="-2874293"/>
            <a:ext cx="18216787" cy="1417726"/>
          </a:xfrm>
          <a:prstGeom prst="rect">
            <a:avLst/>
          </a:prstGeom>
          <a:noFill/>
          <a:ln>
            <a:noFill/>
          </a:ln>
        </p:spPr>
      </p:pic>
      <p:pic>
        <p:nvPicPr>
          <p:cNvPr id="81" name="Google Shape;81;p11"/>
          <p:cNvPicPr preferRelativeResize="0"/>
          <p:nvPr/>
        </p:nvPicPr>
        <p:blipFill>
          <a:blip r:embed="rId3">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lout_purple" showMasterSp="0">
  <p:cSld name="Callout_purple">
    <p:bg>
      <p:bgPr>
        <a:gradFill>
          <a:gsLst>
            <a:gs pos="0">
              <a:srgbClr val="4F00FF"/>
            </a:gs>
            <a:gs pos="5000">
              <a:srgbClr val="4F00FF"/>
            </a:gs>
            <a:gs pos="100000">
              <a:schemeClr val="dk2"/>
            </a:gs>
          </a:gsLst>
          <a:lin ang="2700006" scaled="0"/>
        </a:gradFill>
      </p:bgPr>
    </p:bg>
    <p:spTree>
      <p:nvGrpSpPr>
        <p:cNvPr id="82" name="Shape 82"/>
        <p:cNvGrpSpPr/>
        <p:nvPr/>
      </p:nvGrpSpPr>
      <p:grpSpPr>
        <a:xfrm>
          <a:off x="0" y="0"/>
          <a:ext cx="0" cy="0"/>
          <a:chOff x="0" y="0"/>
          <a:chExt cx="0" cy="0"/>
        </a:xfrm>
      </p:grpSpPr>
      <p:sp>
        <p:nvSpPr>
          <p:cNvPr id="83" name="Google Shape;83;p12"/>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type="title"/>
          </p:nvPr>
        </p:nvSpPr>
        <p:spPr>
          <a:xfrm>
            <a:off x="1668775" y="10549894"/>
            <a:ext cx="25908000" cy="4515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FFFFFF"/>
              </a:buClr>
              <a:buSzPts val="13200"/>
              <a:buFont typeface="Roboto"/>
              <a:buNone/>
              <a:defRPr b="1" sz="13200">
                <a:solidFill>
                  <a:srgbClr val="FFFFFF"/>
                </a:solidFill>
                <a:latin typeface="Roboto"/>
                <a:ea typeface="Roboto"/>
                <a:cs typeface="Roboto"/>
                <a:sym typeface="Roboto"/>
              </a:defRPr>
            </a:lvl1pPr>
            <a:lvl2pPr lvl="1">
              <a:spcBef>
                <a:spcPts val="0"/>
              </a:spcBef>
              <a:spcAft>
                <a:spcPts val="0"/>
              </a:spcAft>
              <a:buClr>
                <a:srgbClr val="FFFFFF"/>
              </a:buClr>
              <a:buSzPts val="3600"/>
              <a:buNone/>
              <a:defRPr>
                <a:solidFill>
                  <a:srgbClr val="FFFFFF"/>
                </a:solidFill>
              </a:defRPr>
            </a:lvl2pPr>
            <a:lvl3pPr lvl="2">
              <a:spcBef>
                <a:spcPts val="0"/>
              </a:spcBef>
              <a:spcAft>
                <a:spcPts val="0"/>
              </a:spcAft>
              <a:buClr>
                <a:srgbClr val="FFFFFF"/>
              </a:buClr>
              <a:buSzPts val="3600"/>
              <a:buNone/>
              <a:defRPr>
                <a:solidFill>
                  <a:srgbClr val="FFFFFF"/>
                </a:solidFill>
              </a:defRPr>
            </a:lvl3pPr>
            <a:lvl4pPr lvl="3">
              <a:spcBef>
                <a:spcPts val="0"/>
              </a:spcBef>
              <a:spcAft>
                <a:spcPts val="0"/>
              </a:spcAft>
              <a:buClr>
                <a:srgbClr val="FFFFFF"/>
              </a:buClr>
              <a:buSzPts val="3600"/>
              <a:buNone/>
              <a:defRPr>
                <a:solidFill>
                  <a:srgbClr val="FFFFFF"/>
                </a:solidFill>
              </a:defRPr>
            </a:lvl4pPr>
            <a:lvl5pPr lvl="4">
              <a:spcBef>
                <a:spcPts val="0"/>
              </a:spcBef>
              <a:spcAft>
                <a:spcPts val="0"/>
              </a:spcAft>
              <a:buClr>
                <a:srgbClr val="FFFFFF"/>
              </a:buClr>
              <a:buSzPts val="3600"/>
              <a:buNone/>
              <a:defRPr>
                <a:solidFill>
                  <a:srgbClr val="FFFFFF"/>
                </a:solidFill>
              </a:defRPr>
            </a:lvl5pPr>
            <a:lvl6pPr lvl="5">
              <a:spcBef>
                <a:spcPts val="0"/>
              </a:spcBef>
              <a:spcAft>
                <a:spcPts val="0"/>
              </a:spcAft>
              <a:buClr>
                <a:srgbClr val="FFFFFF"/>
              </a:buClr>
              <a:buSzPts val="3600"/>
              <a:buNone/>
              <a:defRPr>
                <a:solidFill>
                  <a:srgbClr val="FFFFFF"/>
                </a:solidFill>
              </a:defRPr>
            </a:lvl6pPr>
            <a:lvl7pPr lvl="6">
              <a:spcBef>
                <a:spcPts val="0"/>
              </a:spcBef>
              <a:spcAft>
                <a:spcPts val="0"/>
              </a:spcAft>
              <a:buClr>
                <a:srgbClr val="FFFFFF"/>
              </a:buClr>
              <a:buSzPts val="3600"/>
              <a:buNone/>
              <a:defRPr>
                <a:solidFill>
                  <a:srgbClr val="FFFFFF"/>
                </a:solidFill>
              </a:defRPr>
            </a:lvl7pPr>
            <a:lvl8pPr lvl="7">
              <a:spcBef>
                <a:spcPts val="0"/>
              </a:spcBef>
              <a:spcAft>
                <a:spcPts val="0"/>
              </a:spcAft>
              <a:buClr>
                <a:srgbClr val="FFFFFF"/>
              </a:buClr>
              <a:buSzPts val="3600"/>
              <a:buNone/>
              <a:defRPr>
                <a:solidFill>
                  <a:srgbClr val="FFFFFF"/>
                </a:solidFill>
              </a:defRPr>
            </a:lvl8pPr>
            <a:lvl9pPr lvl="8">
              <a:spcBef>
                <a:spcPts val="0"/>
              </a:spcBef>
              <a:spcAft>
                <a:spcPts val="0"/>
              </a:spcAft>
              <a:buClr>
                <a:srgbClr val="FFFFFF"/>
              </a:buClr>
              <a:buSzPts val="3600"/>
              <a:buNone/>
              <a:defRPr>
                <a:solidFill>
                  <a:srgbClr val="FFFFFF"/>
                </a:solidFill>
              </a:defRPr>
            </a:lvl9pPr>
          </a:lstStyle>
          <a:p/>
        </p:txBody>
      </p:sp>
      <p:pic>
        <p:nvPicPr>
          <p:cNvPr id="85" name="Google Shape;85;p12"/>
          <p:cNvPicPr preferRelativeResize="0"/>
          <p:nvPr/>
        </p:nvPicPr>
        <p:blipFill rotWithShape="1">
          <a:blip r:embed="rId2">
            <a:alphaModFix/>
          </a:blip>
          <a:srcRect b="16478" l="615" r="1728" t="4712"/>
          <a:stretch/>
        </p:blipFill>
        <p:spPr>
          <a:xfrm>
            <a:off x="5522006" y="-2874293"/>
            <a:ext cx="18216787" cy="1417726"/>
          </a:xfrm>
          <a:prstGeom prst="rect">
            <a:avLst/>
          </a:prstGeom>
          <a:noFill/>
          <a:ln>
            <a:noFill/>
          </a:ln>
        </p:spPr>
      </p:pic>
      <p:pic>
        <p:nvPicPr>
          <p:cNvPr id="86" name="Google Shape;86;p12"/>
          <p:cNvPicPr preferRelativeResize="0"/>
          <p:nvPr/>
        </p:nvPicPr>
        <p:blipFill>
          <a:blip r:embed="rId3">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lout_blue" showMasterSp="0">
  <p:cSld name="Callout_blue">
    <p:bg>
      <p:bgPr>
        <a:gradFill>
          <a:gsLst>
            <a:gs pos="0">
              <a:srgbClr val="4F00FF"/>
            </a:gs>
            <a:gs pos="5000">
              <a:srgbClr val="4F00FF"/>
            </a:gs>
            <a:gs pos="100000">
              <a:schemeClr val="accent2"/>
            </a:gs>
          </a:gsLst>
          <a:lin ang="2700006" scaled="0"/>
        </a:gradFill>
      </p:bgPr>
    </p:bg>
    <p:spTree>
      <p:nvGrpSpPr>
        <p:cNvPr id="87" name="Shape 87"/>
        <p:cNvGrpSpPr/>
        <p:nvPr/>
      </p:nvGrpSpPr>
      <p:grpSpPr>
        <a:xfrm>
          <a:off x="0" y="0"/>
          <a:ext cx="0" cy="0"/>
          <a:chOff x="0" y="0"/>
          <a:chExt cx="0" cy="0"/>
        </a:xfrm>
      </p:grpSpPr>
      <p:sp>
        <p:nvSpPr>
          <p:cNvPr id="88" name="Google Shape;88;p13"/>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
        <p:nvSpPr>
          <p:cNvPr id="89" name="Google Shape;89;p13"/>
          <p:cNvSpPr txBox="1"/>
          <p:nvPr>
            <p:ph type="title"/>
          </p:nvPr>
        </p:nvSpPr>
        <p:spPr>
          <a:xfrm>
            <a:off x="1668775" y="10549894"/>
            <a:ext cx="25908000" cy="4515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FFFFFF"/>
              </a:buClr>
              <a:buSzPts val="13200"/>
              <a:buFont typeface="Roboto"/>
              <a:buNone/>
              <a:defRPr b="1" sz="13200">
                <a:solidFill>
                  <a:srgbClr val="FFFFFF"/>
                </a:solidFill>
                <a:latin typeface="Roboto"/>
                <a:ea typeface="Roboto"/>
                <a:cs typeface="Roboto"/>
                <a:sym typeface="Roboto"/>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pic>
        <p:nvPicPr>
          <p:cNvPr id="90" name="Google Shape;90;p13"/>
          <p:cNvPicPr preferRelativeResize="0"/>
          <p:nvPr/>
        </p:nvPicPr>
        <p:blipFill rotWithShape="1">
          <a:blip r:embed="rId2">
            <a:alphaModFix/>
          </a:blip>
          <a:srcRect b="16478" l="615" r="1728" t="4712"/>
          <a:stretch/>
        </p:blipFill>
        <p:spPr>
          <a:xfrm>
            <a:off x="5522006" y="-2874293"/>
            <a:ext cx="18216787" cy="1417726"/>
          </a:xfrm>
          <a:prstGeom prst="rect">
            <a:avLst/>
          </a:prstGeom>
          <a:noFill/>
          <a:ln>
            <a:noFill/>
          </a:ln>
        </p:spPr>
      </p:pic>
      <p:pic>
        <p:nvPicPr>
          <p:cNvPr id="91" name="Google Shape;91;p13"/>
          <p:cNvPicPr preferRelativeResize="0"/>
          <p:nvPr/>
        </p:nvPicPr>
        <p:blipFill>
          <a:blip r:embed="rId3">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lout_green" showMasterSp="0">
  <p:cSld name="Callout_green">
    <p:bg>
      <p:bgPr>
        <a:gradFill>
          <a:gsLst>
            <a:gs pos="0">
              <a:schemeClr val="accent2"/>
            </a:gs>
            <a:gs pos="5000">
              <a:schemeClr val="accent2"/>
            </a:gs>
            <a:gs pos="100000">
              <a:schemeClr val="accent1"/>
            </a:gs>
          </a:gsLst>
          <a:lin ang="2700006" scaled="0"/>
        </a:gradFill>
      </p:bgPr>
    </p:bg>
    <p:spTree>
      <p:nvGrpSpPr>
        <p:cNvPr id="92" name="Shape 92"/>
        <p:cNvGrpSpPr/>
        <p:nvPr/>
      </p:nvGrpSpPr>
      <p:grpSpPr>
        <a:xfrm>
          <a:off x="0" y="0"/>
          <a:ext cx="0" cy="0"/>
          <a:chOff x="0" y="0"/>
          <a:chExt cx="0" cy="0"/>
        </a:xfrm>
      </p:grpSpPr>
      <p:sp>
        <p:nvSpPr>
          <p:cNvPr id="93" name="Google Shape;93;p14"/>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
        <p:nvSpPr>
          <p:cNvPr id="94" name="Google Shape;94;p14"/>
          <p:cNvSpPr txBox="1"/>
          <p:nvPr>
            <p:ph type="title"/>
          </p:nvPr>
        </p:nvSpPr>
        <p:spPr>
          <a:xfrm>
            <a:off x="1668775" y="10549894"/>
            <a:ext cx="25908000" cy="4515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FFFFFF"/>
              </a:buClr>
              <a:buSzPts val="13200"/>
              <a:buFont typeface="Roboto"/>
              <a:buNone/>
              <a:defRPr b="1" sz="13200">
                <a:solidFill>
                  <a:srgbClr val="FFFFFF"/>
                </a:solidFill>
                <a:latin typeface="Roboto"/>
                <a:ea typeface="Roboto"/>
                <a:cs typeface="Roboto"/>
                <a:sym typeface="Roboto"/>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pic>
        <p:nvPicPr>
          <p:cNvPr id="95" name="Google Shape;95;p14"/>
          <p:cNvPicPr preferRelativeResize="0"/>
          <p:nvPr/>
        </p:nvPicPr>
        <p:blipFill rotWithShape="1">
          <a:blip r:embed="rId2">
            <a:alphaModFix/>
          </a:blip>
          <a:srcRect b="16478" l="615" r="1728" t="4712"/>
          <a:stretch/>
        </p:blipFill>
        <p:spPr>
          <a:xfrm>
            <a:off x="5522006" y="-2874293"/>
            <a:ext cx="18216787" cy="1417726"/>
          </a:xfrm>
          <a:prstGeom prst="rect">
            <a:avLst/>
          </a:prstGeom>
          <a:noFill/>
          <a:ln>
            <a:noFill/>
          </a:ln>
        </p:spPr>
      </p:pic>
      <p:pic>
        <p:nvPicPr>
          <p:cNvPr id="96" name="Google Shape;96;p14"/>
          <p:cNvPicPr preferRelativeResize="0"/>
          <p:nvPr/>
        </p:nvPicPr>
        <p:blipFill>
          <a:blip r:embed="rId3">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lout_red" showMasterSp="0">
  <p:cSld name="Callout_red">
    <p:bg>
      <p:bgPr>
        <a:gradFill>
          <a:gsLst>
            <a:gs pos="0">
              <a:schemeClr val="accent6"/>
            </a:gs>
            <a:gs pos="5000">
              <a:schemeClr val="accent6"/>
            </a:gs>
            <a:gs pos="100000">
              <a:schemeClr val="accent3"/>
            </a:gs>
          </a:gsLst>
          <a:lin ang="2700006" scaled="0"/>
        </a:gradFill>
      </p:bgPr>
    </p:bg>
    <p:spTree>
      <p:nvGrpSpPr>
        <p:cNvPr id="97" name="Shape 97"/>
        <p:cNvGrpSpPr/>
        <p:nvPr/>
      </p:nvGrpSpPr>
      <p:grpSpPr>
        <a:xfrm>
          <a:off x="0" y="0"/>
          <a:ext cx="0" cy="0"/>
          <a:chOff x="0" y="0"/>
          <a:chExt cx="0" cy="0"/>
        </a:xfrm>
      </p:grpSpPr>
      <p:sp>
        <p:nvSpPr>
          <p:cNvPr id="98" name="Google Shape;98;p15"/>
          <p:cNvSpPr txBox="1"/>
          <p:nvPr>
            <p:ph type="title"/>
          </p:nvPr>
        </p:nvSpPr>
        <p:spPr>
          <a:xfrm>
            <a:off x="1668775" y="10549894"/>
            <a:ext cx="25908000" cy="4515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FFFFFF"/>
              </a:buClr>
              <a:buSzPts val="13200"/>
              <a:buFont typeface="Roboto"/>
              <a:buNone/>
              <a:defRPr b="1" sz="13200">
                <a:solidFill>
                  <a:srgbClr val="FFFFFF"/>
                </a:solidFill>
                <a:latin typeface="Roboto"/>
                <a:ea typeface="Roboto"/>
                <a:cs typeface="Roboto"/>
                <a:sym typeface="Roboto"/>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99" name="Google Shape;99;p15"/>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pic>
        <p:nvPicPr>
          <p:cNvPr id="100" name="Google Shape;100;p15"/>
          <p:cNvPicPr preferRelativeResize="0"/>
          <p:nvPr/>
        </p:nvPicPr>
        <p:blipFill>
          <a:blip r:embed="rId2">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lout_orange" showMasterSp="0">
  <p:cSld name="Callout_orange">
    <p:bg>
      <p:bgPr>
        <a:gradFill>
          <a:gsLst>
            <a:gs pos="0">
              <a:schemeClr val="accent3"/>
            </a:gs>
            <a:gs pos="5000">
              <a:schemeClr val="accent3"/>
            </a:gs>
            <a:gs pos="100000">
              <a:schemeClr val="accent5"/>
            </a:gs>
          </a:gsLst>
          <a:lin ang="2700006" scaled="0"/>
        </a:gradFill>
      </p:bgPr>
    </p:bg>
    <p:spTree>
      <p:nvGrpSpPr>
        <p:cNvPr id="101" name="Shape 101"/>
        <p:cNvGrpSpPr/>
        <p:nvPr/>
      </p:nvGrpSpPr>
      <p:grpSpPr>
        <a:xfrm>
          <a:off x="0" y="0"/>
          <a:ext cx="0" cy="0"/>
          <a:chOff x="0" y="0"/>
          <a:chExt cx="0" cy="0"/>
        </a:xfrm>
      </p:grpSpPr>
      <p:sp>
        <p:nvSpPr>
          <p:cNvPr id="102" name="Google Shape;102;p16"/>
          <p:cNvSpPr txBox="1"/>
          <p:nvPr>
            <p:ph type="title"/>
          </p:nvPr>
        </p:nvSpPr>
        <p:spPr>
          <a:xfrm>
            <a:off x="1668775" y="10549894"/>
            <a:ext cx="25908000" cy="45153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rgbClr val="FFFFFF"/>
              </a:buClr>
              <a:buSzPts val="13200"/>
              <a:buFont typeface="Roboto"/>
              <a:buNone/>
              <a:defRPr b="1" sz="13200">
                <a:solidFill>
                  <a:srgbClr val="FFFFFF"/>
                </a:solidFill>
                <a:latin typeface="Roboto"/>
                <a:ea typeface="Roboto"/>
                <a:cs typeface="Roboto"/>
                <a:sym typeface="Roboto"/>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03" name="Google Shape;103;p16"/>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pic>
        <p:nvPicPr>
          <p:cNvPr id="104" name="Google Shape;104;p16"/>
          <p:cNvPicPr preferRelativeResize="0"/>
          <p:nvPr/>
        </p:nvPicPr>
        <p:blipFill>
          <a:blip r:embed="rId2">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m_To_purple" showMasterSp="0">
  <p:cSld name="From_To_purple">
    <p:spTree>
      <p:nvGrpSpPr>
        <p:cNvPr id="105" name="Shape 105"/>
        <p:cNvGrpSpPr/>
        <p:nvPr/>
      </p:nvGrpSpPr>
      <p:grpSpPr>
        <a:xfrm>
          <a:off x="0" y="0"/>
          <a:ext cx="0" cy="0"/>
          <a:chOff x="0" y="0"/>
          <a:chExt cx="0" cy="0"/>
        </a:xfrm>
      </p:grpSpPr>
      <p:pic>
        <p:nvPicPr>
          <p:cNvPr id="106" name="Google Shape;106;p17"/>
          <p:cNvPicPr preferRelativeResize="0"/>
          <p:nvPr/>
        </p:nvPicPr>
        <p:blipFill rotWithShape="1">
          <a:blip r:embed="rId2">
            <a:alphaModFix amt="35000"/>
          </a:blip>
          <a:srcRect b="0" l="0" r="0" t="0"/>
          <a:stretch/>
        </p:blipFill>
        <p:spPr>
          <a:xfrm>
            <a:off x="0" y="0"/>
            <a:ext cx="14630400" cy="16459200"/>
          </a:xfrm>
          <a:prstGeom prst="rect">
            <a:avLst/>
          </a:prstGeom>
          <a:noFill/>
          <a:ln>
            <a:noFill/>
          </a:ln>
        </p:spPr>
      </p:pic>
      <p:pic>
        <p:nvPicPr>
          <p:cNvPr id="107" name="Google Shape;107;p17"/>
          <p:cNvPicPr preferRelativeResize="0"/>
          <p:nvPr/>
        </p:nvPicPr>
        <p:blipFill rotWithShape="1">
          <a:blip r:embed="rId3">
            <a:alphaModFix/>
          </a:blip>
          <a:srcRect b="4130" l="12633" r="46637" t="14410"/>
          <a:stretch/>
        </p:blipFill>
        <p:spPr>
          <a:xfrm>
            <a:off x="14630400" y="0"/>
            <a:ext cx="14630412" cy="16459197"/>
          </a:xfrm>
          <a:prstGeom prst="rect">
            <a:avLst/>
          </a:prstGeom>
          <a:noFill/>
          <a:ln>
            <a:noFill/>
          </a:ln>
        </p:spPr>
      </p:pic>
      <p:sp>
        <p:nvSpPr>
          <p:cNvPr id="108" name="Google Shape;108;p17"/>
          <p:cNvSpPr/>
          <p:nvPr/>
        </p:nvSpPr>
        <p:spPr>
          <a:xfrm>
            <a:off x="14630402" y="0"/>
            <a:ext cx="14630400" cy="16459200"/>
          </a:xfrm>
          <a:prstGeom prst="rect">
            <a:avLst/>
          </a:prstGeom>
          <a:gradFill>
            <a:gsLst>
              <a:gs pos="0">
                <a:srgbClr val="4F00FF"/>
              </a:gs>
              <a:gs pos="5000">
                <a:srgbClr val="4F00FF"/>
              </a:gs>
              <a:gs pos="100000">
                <a:schemeClr val="dk2"/>
              </a:gs>
            </a:gsLst>
            <a:lin ang="2700006" scaled="0"/>
          </a:gradFill>
          <a:ln>
            <a:noFill/>
          </a:ln>
        </p:spPr>
        <p:txBody>
          <a:bodyPr anchorCtr="0" anchor="ctr" bIns="109675" lIns="219425" spcFirstLastPara="1" rIns="219425" wrap="square" tIns="109675">
            <a:noAutofit/>
          </a:bodyPr>
          <a:lstStyle/>
          <a:p>
            <a:pPr indent="0" lvl="0" marL="0" marR="0" rtl="0" algn="ctr">
              <a:spcBef>
                <a:spcPts val="0"/>
              </a:spcBef>
              <a:spcAft>
                <a:spcPts val="0"/>
              </a:spcAft>
              <a:buNone/>
            </a:pPr>
            <a:r>
              <a:t/>
            </a:r>
            <a:endParaRPr sz="4500">
              <a:solidFill>
                <a:schemeClr val="lt1"/>
              </a:solidFill>
              <a:latin typeface="Roboto"/>
              <a:ea typeface="Roboto"/>
              <a:cs typeface="Roboto"/>
              <a:sym typeface="Roboto"/>
            </a:endParaRPr>
          </a:p>
        </p:txBody>
      </p:sp>
      <p:sp>
        <p:nvSpPr>
          <p:cNvPr id="109" name="Google Shape;109;p17"/>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
        <p:nvSpPr>
          <p:cNvPr id="110" name="Google Shape;110;p17"/>
          <p:cNvSpPr txBox="1"/>
          <p:nvPr>
            <p:ph idx="1" type="body"/>
          </p:nvPr>
        </p:nvSpPr>
        <p:spPr>
          <a:xfrm>
            <a:off x="1645920" y="1873543"/>
            <a:ext cx="10995600" cy="3505800"/>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Clr>
                <a:schemeClr val="dk1"/>
              </a:buClr>
              <a:buSzPts val="8700"/>
              <a:buNone/>
              <a:defRPr b="1" sz="8700">
                <a:latin typeface="Roboto"/>
                <a:ea typeface="Roboto"/>
                <a:cs typeface="Roboto"/>
                <a:sym typeface="Robot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11" name="Google Shape;111;p17"/>
          <p:cNvSpPr txBox="1"/>
          <p:nvPr>
            <p:ph idx="2" type="body"/>
          </p:nvPr>
        </p:nvSpPr>
        <p:spPr>
          <a:xfrm>
            <a:off x="1645918" y="1014338"/>
            <a:ext cx="10995600" cy="8589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dk1"/>
              </a:buClr>
              <a:buSzPts val="3800"/>
              <a:buNone/>
              <a:defRPr b="1" sz="3800" cap="none">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12" name="Google Shape;112;p17"/>
          <p:cNvSpPr txBox="1"/>
          <p:nvPr>
            <p:ph idx="3" type="body"/>
          </p:nvPr>
        </p:nvSpPr>
        <p:spPr>
          <a:xfrm>
            <a:off x="16603978" y="1873543"/>
            <a:ext cx="10918800" cy="3505800"/>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Clr>
                <a:schemeClr val="lt1"/>
              </a:buClr>
              <a:buSzPts val="8700"/>
              <a:buNone/>
              <a:defRPr b="1" sz="8700">
                <a:solidFill>
                  <a:schemeClr val="lt1"/>
                </a:solidFill>
                <a:latin typeface="Roboto"/>
                <a:ea typeface="Roboto"/>
                <a:cs typeface="Roboto"/>
                <a:sym typeface="Robot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13" name="Google Shape;113;p17"/>
          <p:cNvSpPr txBox="1"/>
          <p:nvPr>
            <p:ph idx="4" type="body"/>
          </p:nvPr>
        </p:nvSpPr>
        <p:spPr>
          <a:xfrm>
            <a:off x="16603975" y="1014338"/>
            <a:ext cx="10918800" cy="8589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3800"/>
              <a:buNone/>
              <a:defRPr b="1" sz="3800" cap="none">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14" name="Google Shape;114;p17"/>
          <p:cNvSpPr txBox="1"/>
          <p:nvPr>
            <p:ph idx="5" type="body"/>
          </p:nvPr>
        </p:nvSpPr>
        <p:spPr>
          <a:xfrm>
            <a:off x="1645920" y="5880878"/>
            <a:ext cx="109956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dk1"/>
              </a:buClr>
              <a:buSzPts val="5700"/>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15" name="Google Shape;115;p17"/>
          <p:cNvSpPr txBox="1"/>
          <p:nvPr>
            <p:ph idx="6" type="body"/>
          </p:nvPr>
        </p:nvSpPr>
        <p:spPr>
          <a:xfrm>
            <a:off x="1645920" y="8509778"/>
            <a:ext cx="10995600" cy="18828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0"/>
              </a:spcBef>
              <a:spcAft>
                <a:spcPts val="0"/>
              </a:spcAft>
              <a:buClr>
                <a:schemeClr val="dk1"/>
              </a:buClr>
              <a:buSzPts val="5700"/>
              <a:buFont typeface="Arial"/>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16" name="Google Shape;116;p17"/>
          <p:cNvSpPr txBox="1"/>
          <p:nvPr>
            <p:ph idx="7" type="body"/>
          </p:nvPr>
        </p:nvSpPr>
        <p:spPr>
          <a:xfrm>
            <a:off x="1645920" y="11138678"/>
            <a:ext cx="10995600" cy="18828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0"/>
              </a:spcBef>
              <a:spcAft>
                <a:spcPts val="0"/>
              </a:spcAft>
              <a:buClr>
                <a:schemeClr val="dk1"/>
              </a:buClr>
              <a:buSzPts val="5700"/>
              <a:buFont typeface="Arial"/>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17" name="Google Shape;117;p17"/>
          <p:cNvSpPr txBox="1"/>
          <p:nvPr>
            <p:ph idx="8" type="body"/>
          </p:nvPr>
        </p:nvSpPr>
        <p:spPr>
          <a:xfrm>
            <a:off x="16603980" y="58808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18" name="Google Shape;118;p17"/>
          <p:cNvSpPr txBox="1"/>
          <p:nvPr>
            <p:ph idx="9" type="body"/>
          </p:nvPr>
        </p:nvSpPr>
        <p:spPr>
          <a:xfrm>
            <a:off x="16603980" y="85097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19" name="Google Shape;119;p17"/>
          <p:cNvSpPr txBox="1"/>
          <p:nvPr>
            <p:ph idx="13" type="body"/>
          </p:nvPr>
        </p:nvSpPr>
        <p:spPr>
          <a:xfrm>
            <a:off x="16603980" y="111386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20" name="Google Shape;120;p17"/>
          <p:cNvSpPr txBox="1"/>
          <p:nvPr>
            <p:ph idx="14" type="body"/>
          </p:nvPr>
        </p:nvSpPr>
        <p:spPr>
          <a:xfrm flipH="1" rot="10800000">
            <a:off x="1645397" y="8125171"/>
            <a:ext cx="11004000" cy="22200"/>
          </a:xfrm>
          <a:prstGeom prst="rect">
            <a:avLst/>
          </a:prstGeom>
          <a:solidFill>
            <a:srgbClr val="D4D7DA"/>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21" name="Google Shape;121;p17"/>
          <p:cNvSpPr txBox="1"/>
          <p:nvPr>
            <p:ph idx="15" type="body"/>
          </p:nvPr>
        </p:nvSpPr>
        <p:spPr>
          <a:xfrm flipH="1" rot="10800000">
            <a:off x="1645397" y="10754071"/>
            <a:ext cx="11004000" cy="22200"/>
          </a:xfrm>
          <a:prstGeom prst="rect">
            <a:avLst/>
          </a:prstGeom>
          <a:solidFill>
            <a:srgbClr val="D4D7DA"/>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22" name="Google Shape;122;p17"/>
          <p:cNvSpPr txBox="1"/>
          <p:nvPr>
            <p:ph idx="16" type="body"/>
          </p:nvPr>
        </p:nvSpPr>
        <p:spPr>
          <a:xfrm flipH="1" rot="10800000">
            <a:off x="16603402" y="8125171"/>
            <a:ext cx="10927500" cy="22200"/>
          </a:xfrm>
          <a:prstGeom prst="rect">
            <a:avLst/>
          </a:prstGeom>
          <a:solidFill>
            <a:schemeClr val="lt1"/>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23" name="Google Shape;123;p17"/>
          <p:cNvSpPr txBox="1"/>
          <p:nvPr>
            <p:ph idx="17" type="body"/>
          </p:nvPr>
        </p:nvSpPr>
        <p:spPr>
          <a:xfrm flipH="1" rot="10800000">
            <a:off x="16603402" y="10754071"/>
            <a:ext cx="10927500" cy="22200"/>
          </a:xfrm>
          <a:prstGeom prst="rect">
            <a:avLst/>
          </a:prstGeom>
          <a:solidFill>
            <a:schemeClr val="lt1"/>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pic>
        <p:nvPicPr>
          <p:cNvPr id="124" name="Google Shape;124;p17"/>
          <p:cNvPicPr preferRelativeResize="0"/>
          <p:nvPr/>
        </p:nvPicPr>
        <p:blipFill rotWithShape="1">
          <a:blip r:embed="rId4">
            <a:alphaModFix/>
          </a:blip>
          <a:srcRect b="16478" l="615" r="1728" t="4712"/>
          <a:stretch/>
        </p:blipFill>
        <p:spPr>
          <a:xfrm>
            <a:off x="5522006" y="-2874293"/>
            <a:ext cx="18216787" cy="1417726"/>
          </a:xfrm>
          <a:prstGeom prst="rect">
            <a:avLst/>
          </a:prstGeom>
          <a:noFill/>
          <a:ln>
            <a:noFill/>
          </a:ln>
        </p:spPr>
      </p:pic>
      <p:pic>
        <p:nvPicPr>
          <p:cNvPr id="125" name="Google Shape;125;p17"/>
          <p:cNvPicPr preferRelativeResize="0"/>
          <p:nvPr/>
        </p:nvPicPr>
        <p:blipFill>
          <a:blip r:embed="rId5">
            <a:alphaModFix/>
          </a:blip>
          <a:stretch>
            <a:fillRect/>
          </a:stretch>
        </p:blipFill>
        <p:spPr>
          <a:xfrm>
            <a:off x="558325" y="15553944"/>
            <a:ext cx="7260335" cy="61264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_white bg" showMasterSp="0">
  <p:cSld name="Title + Content_white bg">
    <p:spTree>
      <p:nvGrpSpPr>
        <p:cNvPr id="126" name="Shape 126"/>
        <p:cNvGrpSpPr/>
        <p:nvPr/>
      </p:nvGrpSpPr>
      <p:grpSpPr>
        <a:xfrm>
          <a:off x="0" y="0"/>
          <a:ext cx="0" cy="0"/>
          <a:chOff x="0" y="0"/>
          <a:chExt cx="0" cy="0"/>
        </a:xfrm>
      </p:grpSpPr>
      <p:sp>
        <p:nvSpPr>
          <p:cNvPr id="127" name="Google Shape;127;p18"/>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45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28" name="Google Shape;128;p18"/>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8"/>
          <p:cNvSpPr txBox="1"/>
          <p:nvPr>
            <p:ph idx="1" type="body"/>
          </p:nvPr>
        </p:nvSpPr>
        <p:spPr>
          <a:xfrm>
            <a:off x="1642262" y="3357677"/>
            <a:ext cx="25877700" cy="116388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dk1"/>
              </a:buClr>
              <a:buSzPts val="4800"/>
              <a:buNone/>
              <a:defRPr sz="4800"/>
            </a:lvl1pPr>
            <a:lvl2pPr indent="-533400" lvl="1" marL="914400" algn="l">
              <a:lnSpc>
                <a:spcPct val="114000"/>
              </a:lnSpc>
              <a:spcBef>
                <a:spcPts val="1700"/>
              </a:spcBef>
              <a:spcAft>
                <a:spcPts val="0"/>
              </a:spcAft>
              <a:buClr>
                <a:schemeClr val="dk1"/>
              </a:buClr>
              <a:buSzPts val="4800"/>
              <a:buFont typeface="Arial"/>
              <a:buChar char="•"/>
              <a:defRPr sz="4800"/>
            </a:lvl2pPr>
            <a:lvl3pPr indent="-514350" lvl="2" marL="1371600" algn="l">
              <a:lnSpc>
                <a:spcPct val="114000"/>
              </a:lnSpc>
              <a:spcBef>
                <a:spcPts val="1700"/>
              </a:spcBef>
              <a:spcAft>
                <a:spcPts val="0"/>
              </a:spcAft>
              <a:buClr>
                <a:schemeClr val="dk1"/>
              </a:buClr>
              <a:buSzPts val="4500"/>
              <a:buFont typeface="Arial"/>
              <a:buChar char="•"/>
              <a:defRPr sz="4500"/>
            </a:lvl3pPr>
            <a:lvl4pPr indent="-469900" lvl="3" marL="1828800" algn="l">
              <a:lnSpc>
                <a:spcPct val="114000"/>
              </a:lnSpc>
              <a:spcBef>
                <a:spcPts val="1700"/>
              </a:spcBef>
              <a:spcAft>
                <a:spcPts val="0"/>
              </a:spcAft>
              <a:buClr>
                <a:schemeClr val="dk1"/>
              </a:buClr>
              <a:buSzPts val="3800"/>
              <a:buFont typeface="Arial"/>
              <a:buChar char="•"/>
              <a:defRPr sz="3800"/>
            </a:lvl4pPr>
            <a:lvl5pPr indent="-457200" lvl="4" marL="2286000" algn="l">
              <a:lnSpc>
                <a:spcPct val="114000"/>
              </a:lnSpc>
              <a:spcBef>
                <a:spcPts val="1700"/>
              </a:spcBef>
              <a:spcAft>
                <a:spcPts val="0"/>
              </a:spcAft>
              <a:buClr>
                <a:schemeClr val="dk1"/>
              </a:buClr>
              <a:buSzPts val="3600"/>
              <a:buFont typeface="Arial"/>
              <a:buChar char="•"/>
              <a:defRPr sz="3600"/>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pic>
        <p:nvPicPr>
          <p:cNvPr id="130" name="Google Shape;130;p18"/>
          <p:cNvPicPr preferRelativeResize="0"/>
          <p:nvPr/>
        </p:nvPicPr>
        <p:blipFill>
          <a:blip r:embed="rId2">
            <a:alphaModFix/>
          </a:blip>
          <a:stretch>
            <a:fillRect/>
          </a:stretch>
        </p:blipFill>
        <p:spPr>
          <a:xfrm>
            <a:off x="558325" y="15553944"/>
            <a:ext cx="7260335" cy="61264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_purple" showMasterSp="0">
  <p:cSld name="Title + Content_purple">
    <p:bg>
      <p:bgPr>
        <a:gradFill>
          <a:gsLst>
            <a:gs pos="0">
              <a:srgbClr val="4F00FF"/>
            </a:gs>
            <a:gs pos="5000">
              <a:srgbClr val="4F00FF"/>
            </a:gs>
            <a:gs pos="100000">
              <a:schemeClr val="dk2"/>
            </a:gs>
          </a:gsLst>
          <a:lin ang="2700006" scaled="0"/>
        </a:gradFill>
      </p:bgPr>
    </p:bg>
    <p:spTree>
      <p:nvGrpSpPr>
        <p:cNvPr id="131" name="Shape 131"/>
        <p:cNvGrpSpPr/>
        <p:nvPr/>
      </p:nvGrpSpPr>
      <p:grpSpPr>
        <a:xfrm>
          <a:off x="0" y="0"/>
          <a:ext cx="0" cy="0"/>
          <a:chOff x="0" y="0"/>
          <a:chExt cx="0" cy="0"/>
        </a:xfrm>
      </p:grpSpPr>
      <p:sp>
        <p:nvSpPr>
          <p:cNvPr id="132" name="Google Shape;132;p19"/>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8700"/>
              <a:buFont typeface="Roboto"/>
              <a:buNone/>
              <a:defRPr>
                <a:solidFill>
                  <a:schemeClr val="lt1"/>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33" name="Google Shape;133;p19"/>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pic>
        <p:nvPicPr>
          <p:cNvPr id="134" name="Google Shape;134;p19"/>
          <p:cNvPicPr preferRelativeResize="0"/>
          <p:nvPr/>
        </p:nvPicPr>
        <p:blipFill rotWithShape="1">
          <a:blip r:embed="rId2">
            <a:alphaModFix/>
          </a:blip>
          <a:srcRect b="16478" l="615" r="1728" t="4712"/>
          <a:stretch/>
        </p:blipFill>
        <p:spPr>
          <a:xfrm>
            <a:off x="5522006" y="-2874293"/>
            <a:ext cx="18216787" cy="1417726"/>
          </a:xfrm>
          <a:prstGeom prst="rect">
            <a:avLst/>
          </a:prstGeom>
          <a:noFill/>
          <a:ln>
            <a:noFill/>
          </a:ln>
        </p:spPr>
      </p:pic>
      <p:sp>
        <p:nvSpPr>
          <p:cNvPr id="135" name="Google Shape;135;p19"/>
          <p:cNvSpPr txBox="1"/>
          <p:nvPr>
            <p:ph idx="1" type="body"/>
          </p:nvPr>
        </p:nvSpPr>
        <p:spPr>
          <a:xfrm>
            <a:off x="1642262" y="3357677"/>
            <a:ext cx="25877700" cy="116388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lt1"/>
              </a:buClr>
              <a:buSzPts val="4800"/>
              <a:buNone/>
              <a:defRPr sz="4800">
                <a:solidFill>
                  <a:schemeClr val="lt1"/>
                </a:solidFill>
              </a:defRPr>
            </a:lvl1pPr>
            <a:lvl2pPr indent="-533400" lvl="1" marL="914400" algn="l">
              <a:lnSpc>
                <a:spcPct val="114000"/>
              </a:lnSpc>
              <a:spcBef>
                <a:spcPts val="1700"/>
              </a:spcBef>
              <a:spcAft>
                <a:spcPts val="0"/>
              </a:spcAft>
              <a:buClr>
                <a:schemeClr val="lt1"/>
              </a:buClr>
              <a:buSzPts val="4800"/>
              <a:buFont typeface="Arial"/>
              <a:buChar char="•"/>
              <a:defRPr sz="4800">
                <a:solidFill>
                  <a:schemeClr val="lt1"/>
                </a:solidFill>
              </a:defRPr>
            </a:lvl2pPr>
            <a:lvl3pPr indent="-514350" lvl="2" marL="1371600" algn="l">
              <a:lnSpc>
                <a:spcPct val="114000"/>
              </a:lnSpc>
              <a:spcBef>
                <a:spcPts val="1700"/>
              </a:spcBef>
              <a:spcAft>
                <a:spcPts val="0"/>
              </a:spcAft>
              <a:buClr>
                <a:schemeClr val="lt1"/>
              </a:buClr>
              <a:buSzPts val="4500"/>
              <a:buFont typeface="Arial"/>
              <a:buChar char="•"/>
              <a:defRPr sz="4500">
                <a:solidFill>
                  <a:schemeClr val="lt1"/>
                </a:solidFill>
              </a:defRPr>
            </a:lvl3pPr>
            <a:lvl4pPr indent="-469900" lvl="3" marL="1828800" algn="l">
              <a:lnSpc>
                <a:spcPct val="114000"/>
              </a:lnSpc>
              <a:spcBef>
                <a:spcPts val="1700"/>
              </a:spcBef>
              <a:spcAft>
                <a:spcPts val="0"/>
              </a:spcAft>
              <a:buClr>
                <a:schemeClr val="lt1"/>
              </a:buClr>
              <a:buSzPts val="3800"/>
              <a:buFont typeface="Arial"/>
              <a:buChar char="•"/>
              <a:defRPr sz="3800">
                <a:solidFill>
                  <a:schemeClr val="lt1"/>
                </a:solidFill>
              </a:defRPr>
            </a:lvl4pPr>
            <a:lvl5pPr indent="-457200" lvl="4" marL="2286000" algn="l">
              <a:lnSpc>
                <a:spcPct val="114000"/>
              </a:lnSpc>
              <a:spcBef>
                <a:spcPts val="1700"/>
              </a:spcBef>
              <a:spcAft>
                <a:spcPts val="0"/>
              </a:spcAft>
              <a:buClr>
                <a:schemeClr val="lt1"/>
              </a:buClr>
              <a:buSzPts val="3600"/>
              <a:buFont typeface="Arial"/>
              <a:buChar char="•"/>
              <a:defRPr sz="3600">
                <a:solidFill>
                  <a:schemeClr val="lt1"/>
                </a:solidFill>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pic>
        <p:nvPicPr>
          <p:cNvPr id="136" name="Google Shape;136;p19"/>
          <p:cNvPicPr preferRelativeResize="0"/>
          <p:nvPr/>
        </p:nvPicPr>
        <p:blipFill>
          <a:blip r:embed="rId3">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1">
  <p:cSld name="Divider_1">
    <p:spTree>
      <p:nvGrpSpPr>
        <p:cNvPr id="137" name="Shape 137"/>
        <p:cNvGrpSpPr/>
        <p:nvPr/>
      </p:nvGrpSpPr>
      <p:grpSpPr>
        <a:xfrm>
          <a:off x="0" y="0"/>
          <a:ext cx="0" cy="0"/>
          <a:chOff x="0" y="0"/>
          <a:chExt cx="0" cy="0"/>
        </a:xfrm>
      </p:grpSpPr>
      <p:pic>
        <p:nvPicPr>
          <p:cNvPr id="138" name="Google Shape;138;p20"/>
          <p:cNvPicPr preferRelativeResize="0"/>
          <p:nvPr/>
        </p:nvPicPr>
        <p:blipFill rotWithShape="1">
          <a:blip r:embed="rId2">
            <a:alphaModFix/>
          </a:blip>
          <a:srcRect b="0" l="0" r="0" t="0"/>
          <a:stretch/>
        </p:blipFill>
        <p:spPr>
          <a:xfrm>
            <a:off x="7625" y="4275"/>
            <a:ext cx="29260800" cy="16459205"/>
          </a:xfrm>
          <a:prstGeom prst="rect">
            <a:avLst/>
          </a:prstGeom>
          <a:noFill/>
          <a:ln>
            <a:noFill/>
          </a:ln>
        </p:spPr>
      </p:pic>
      <p:sp>
        <p:nvSpPr>
          <p:cNvPr id="139" name="Google Shape;139;p20"/>
          <p:cNvSpPr txBox="1"/>
          <p:nvPr>
            <p:ph type="title"/>
          </p:nvPr>
        </p:nvSpPr>
        <p:spPr>
          <a:xfrm>
            <a:off x="1668204" y="1668780"/>
            <a:ext cx="25855800" cy="2987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16100"/>
              <a:buFont typeface="Roboto"/>
              <a:buNone/>
              <a:defRPr sz="16100">
                <a:solidFill>
                  <a:schemeClr val="lt1"/>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40" name="Google Shape;140;p20"/>
          <p:cNvSpPr txBox="1"/>
          <p:nvPr>
            <p:ph idx="1" type="subTitle"/>
          </p:nvPr>
        </p:nvSpPr>
        <p:spPr>
          <a:xfrm>
            <a:off x="1668204" y="4985004"/>
            <a:ext cx="25855800" cy="26574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lt1"/>
              </a:buClr>
              <a:buSzPts val="5700"/>
              <a:buNone/>
              <a:defRPr sz="5700">
                <a:solidFill>
                  <a:schemeClr val="lt1"/>
                </a:solidFill>
                <a:latin typeface="Roboto"/>
                <a:ea typeface="Roboto"/>
                <a:cs typeface="Roboto"/>
                <a:sym typeface="Roboto"/>
              </a:defRPr>
            </a:lvl1pPr>
            <a:lvl2pPr lvl="1" algn="l">
              <a:lnSpc>
                <a:spcPct val="114000"/>
              </a:lnSpc>
              <a:spcBef>
                <a:spcPts val="1700"/>
              </a:spcBef>
              <a:spcAft>
                <a:spcPts val="0"/>
              </a:spcAft>
              <a:buClr>
                <a:schemeClr val="dk1"/>
              </a:buClr>
              <a:buSzPts val="4500"/>
              <a:buNone/>
              <a:defRPr/>
            </a:lvl2pPr>
            <a:lvl3pPr lvl="2" algn="l">
              <a:lnSpc>
                <a:spcPct val="114000"/>
              </a:lnSpc>
              <a:spcBef>
                <a:spcPts val="1700"/>
              </a:spcBef>
              <a:spcAft>
                <a:spcPts val="0"/>
              </a:spcAft>
              <a:buClr>
                <a:schemeClr val="dk1"/>
              </a:buClr>
              <a:buSzPts val="4500"/>
              <a:buNone/>
              <a:defRPr/>
            </a:lvl3pPr>
            <a:lvl4pPr lvl="3" algn="l">
              <a:lnSpc>
                <a:spcPct val="114000"/>
              </a:lnSpc>
              <a:spcBef>
                <a:spcPts val="1700"/>
              </a:spcBef>
              <a:spcAft>
                <a:spcPts val="0"/>
              </a:spcAft>
              <a:buClr>
                <a:schemeClr val="dk1"/>
              </a:buClr>
              <a:buSzPts val="4500"/>
              <a:buNone/>
              <a:defRPr/>
            </a:lvl4pPr>
            <a:lvl5pPr lvl="4" algn="l">
              <a:lnSpc>
                <a:spcPct val="114000"/>
              </a:lnSpc>
              <a:spcBef>
                <a:spcPts val="1700"/>
              </a:spcBef>
              <a:spcAft>
                <a:spcPts val="0"/>
              </a:spcAft>
              <a:buClr>
                <a:schemeClr val="dk1"/>
              </a:buClr>
              <a:buSzPts val="4500"/>
              <a:buNone/>
              <a:defRPr/>
            </a:lvl5pPr>
            <a:lvl6pPr lvl="5" algn="l">
              <a:lnSpc>
                <a:spcPct val="90000"/>
              </a:lnSpc>
              <a:spcBef>
                <a:spcPts val="1700"/>
              </a:spcBef>
              <a:spcAft>
                <a:spcPts val="0"/>
              </a:spcAft>
              <a:buClr>
                <a:schemeClr val="dk1"/>
              </a:buClr>
              <a:buSzPts val="4500"/>
              <a:buChar char="•"/>
              <a:defRPr/>
            </a:lvl6pPr>
            <a:lvl7pPr lvl="6" algn="l">
              <a:lnSpc>
                <a:spcPct val="90000"/>
              </a:lnSpc>
              <a:spcBef>
                <a:spcPts val="1200"/>
              </a:spcBef>
              <a:spcAft>
                <a:spcPts val="0"/>
              </a:spcAft>
              <a:buClr>
                <a:schemeClr val="dk1"/>
              </a:buClr>
              <a:buSzPts val="4500"/>
              <a:buChar char="•"/>
              <a:defRPr/>
            </a:lvl7pPr>
            <a:lvl8pPr lvl="7" algn="l">
              <a:lnSpc>
                <a:spcPct val="90000"/>
              </a:lnSpc>
              <a:spcBef>
                <a:spcPts val="1200"/>
              </a:spcBef>
              <a:spcAft>
                <a:spcPts val="0"/>
              </a:spcAft>
              <a:buClr>
                <a:schemeClr val="dk1"/>
              </a:buClr>
              <a:buSzPts val="4500"/>
              <a:buChar char="•"/>
              <a:defRPr/>
            </a:lvl8pPr>
            <a:lvl9pPr lvl="8" algn="l">
              <a:lnSpc>
                <a:spcPct val="90000"/>
              </a:lnSpc>
              <a:spcBef>
                <a:spcPts val="1200"/>
              </a:spcBef>
              <a:spcAft>
                <a:spcPts val="0"/>
              </a:spcAft>
              <a:buClr>
                <a:schemeClr val="dk1"/>
              </a:buClr>
              <a:buSzPts val="4500"/>
              <a:buChar char="●"/>
              <a:defRPr/>
            </a:lvl9pPr>
          </a:lstStyle>
          <a:p/>
        </p:txBody>
      </p:sp>
      <p:pic>
        <p:nvPicPr>
          <p:cNvPr id="141" name="Google Shape;141;p20"/>
          <p:cNvPicPr preferRelativeResize="0"/>
          <p:nvPr/>
        </p:nvPicPr>
        <p:blipFill>
          <a:blip r:embed="rId3">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_gradient bg">
  <p:cSld name="Title + Content_gradient bg">
    <p:spTree>
      <p:nvGrpSpPr>
        <p:cNvPr id="20" name="Shape 20"/>
        <p:cNvGrpSpPr/>
        <p:nvPr/>
      </p:nvGrpSpPr>
      <p:grpSpPr>
        <a:xfrm>
          <a:off x="0" y="0"/>
          <a:ext cx="0" cy="0"/>
          <a:chOff x="0" y="0"/>
          <a:chExt cx="0" cy="0"/>
        </a:xfrm>
      </p:grpSpPr>
      <p:sp>
        <p:nvSpPr>
          <p:cNvPr id="21" name="Google Shape;21;p3"/>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45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2" name="Google Shape;22;p3"/>
          <p:cNvSpPr txBox="1"/>
          <p:nvPr>
            <p:ph idx="1" type="body"/>
          </p:nvPr>
        </p:nvSpPr>
        <p:spPr>
          <a:xfrm>
            <a:off x="1642262" y="3357677"/>
            <a:ext cx="25877700" cy="116388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dk1"/>
              </a:buClr>
              <a:buSzPts val="4800"/>
              <a:buNone/>
              <a:defRPr sz="4800"/>
            </a:lvl1pPr>
            <a:lvl2pPr indent="-533400" lvl="1" marL="914400" algn="l">
              <a:lnSpc>
                <a:spcPct val="114000"/>
              </a:lnSpc>
              <a:spcBef>
                <a:spcPts val="1700"/>
              </a:spcBef>
              <a:spcAft>
                <a:spcPts val="0"/>
              </a:spcAft>
              <a:buClr>
                <a:schemeClr val="dk1"/>
              </a:buClr>
              <a:buSzPts val="4800"/>
              <a:buFont typeface="Arial"/>
              <a:buChar char="•"/>
              <a:defRPr sz="4800"/>
            </a:lvl2pPr>
            <a:lvl3pPr indent="-514350" lvl="2" marL="1371600" algn="l">
              <a:lnSpc>
                <a:spcPct val="114000"/>
              </a:lnSpc>
              <a:spcBef>
                <a:spcPts val="1700"/>
              </a:spcBef>
              <a:spcAft>
                <a:spcPts val="0"/>
              </a:spcAft>
              <a:buClr>
                <a:schemeClr val="dk1"/>
              </a:buClr>
              <a:buSzPts val="4500"/>
              <a:buFont typeface="Arial"/>
              <a:buChar char="•"/>
              <a:defRPr sz="4500"/>
            </a:lvl3pPr>
            <a:lvl4pPr indent="-469900" lvl="3" marL="1828800" algn="l">
              <a:lnSpc>
                <a:spcPct val="114000"/>
              </a:lnSpc>
              <a:spcBef>
                <a:spcPts val="1700"/>
              </a:spcBef>
              <a:spcAft>
                <a:spcPts val="0"/>
              </a:spcAft>
              <a:buClr>
                <a:schemeClr val="dk1"/>
              </a:buClr>
              <a:buSzPts val="3800"/>
              <a:buFont typeface="Arial"/>
              <a:buChar char="•"/>
              <a:defRPr sz="3800"/>
            </a:lvl4pPr>
            <a:lvl5pPr indent="-457200" lvl="4" marL="2286000" algn="l">
              <a:lnSpc>
                <a:spcPct val="114000"/>
              </a:lnSpc>
              <a:spcBef>
                <a:spcPts val="1700"/>
              </a:spcBef>
              <a:spcAft>
                <a:spcPts val="0"/>
              </a:spcAft>
              <a:buClr>
                <a:schemeClr val="dk1"/>
              </a:buClr>
              <a:buSzPts val="3600"/>
              <a:buFont typeface="Arial"/>
              <a:buChar char="•"/>
              <a:defRPr sz="3600"/>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3" name="Google Shape;23;p3"/>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_pink" showMasterSp="0">
  <p:cSld name="Title + Content_pink">
    <p:bg>
      <p:bgPr>
        <a:gradFill>
          <a:gsLst>
            <a:gs pos="0">
              <a:srgbClr val="4F00FF"/>
            </a:gs>
            <a:gs pos="5000">
              <a:srgbClr val="4F00FF"/>
            </a:gs>
            <a:gs pos="100000">
              <a:schemeClr val="accent6"/>
            </a:gs>
          </a:gsLst>
          <a:lin ang="2700006" scaled="0"/>
        </a:gradFill>
      </p:bgPr>
    </p:bg>
    <p:spTree>
      <p:nvGrpSpPr>
        <p:cNvPr id="142" name="Shape 142"/>
        <p:cNvGrpSpPr/>
        <p:nvPr/>
      </p:nvGrpSpPr>
      <p:grpSpPr>
        <a:xfrm>
          <a:off x="0" y="0"/>
          <a:ext cx="0" cy="0"/>
          <a:chOff x="0" y="0"/>
          <a:chExt cx="0" cy="0"/>
        </a:xfrm>
      </p:grpSpPr>
      <p:sp>
        <p:nvSpPr>
          <p:cNvPr id="143" name="Google Shape;143;p21"/>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8700"/>
              <a:buFont typeface="Roboto"/>
              <a:buNone/>
              <a:defRPr>
                <a:solidFill>
                  <a:schemeClr val="lt1"/>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44" name="Google Shape;144;p21"/>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pic>
        <p:nvPicPr>
          <p:cNvPr id="145" name="Google Shape;145;p21"/>
          <p:cNvPicPr preferRelativeResize="0"/>
          <p:nvPr/>
        </p:nvPicPr>
        <p:blipFill rotWithShape="1">
          <a:blip r:embed="rId2">
            <a:alphaModFix/>
          </a:blip>
          <a:srcRect b="16478" l="615" r="1728" t="4712"/>
          <a:stretch/>
        </p:blipFill>
        <p:spPr>
          <a:xfrm>
            <a:off x="5522006" y="-2874293"/>
            <a:ext cx="18216787" cy="1417726"/>
          </a:xfrm>
          <a:prstGeom prst="rect">
            <a:avLst/>
          </a:prstGeom>
          <a:noFill/>
          <a:ln>
            <a:noFill/>
          </a:ln>
        </p:spPr>
      </p:pic>
      <p:sp>
        <p:nvSpPr>
          <p:cNvPr id="146" name="Google Shape;146;p21"/>
          <p:cNvSpPr txBox="1"/>
          <p:nvPr>
            <p:ph idx="1" type="body"/>
          </p:nvPr>
        </p:nvSpPr>
        <p:spPr>
          <a:xfrm>
            <a:off x="1642262" y="3357677"/>
            <a:ext cx="25877700" cy="116388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lt1"/>
              </a:buClr>
              <a:buSzPts val="4800"/>
              <a:buNone/>
              <a:defRPr sz="4800">
                <a:solidFill>
                  <a:schemeClr val="lt1"/>
                </a:solidFill>
              </a:defRPr>
            </a:lvl1pPr>
            <a:lvl2pPr indent="-533400" lvl="1" marL="914400" algn="l">
              <a:lnSpc>
                <a:spcPct val="114000"/>
              </a:lnSpc>
              <a:spcBef>
                <a:spcPts val="1700"/>
              </a:spcBef>
              <a:spcAft>
                <a:spcPts val="0"/>
              </a:spcAft>
              <a:buClr>
                <a:schemeClr val="lt1"/>
              </a:buClr>
              <a:buSzPts val="4800"/>
              <a:buFont typeface="Arial"/>
              <a:buChar char="•"/>
              <a:defRPr sz="4800">
                <a:solidFill>
                  <a:schemeClr val="lt1"/>
                </a:solidFill>
              </a:defRPr>
            </a:lvl2pPr>
            <a:lvl3pPr indent="-514350" lvl="2" marL="1371600" algn="l">
              <a:lnSpc>
                <a:spcPct val="114000"/>
              </a:lnSpc>
              <a:spcBef>
                <a:spcPts val="1700"/>
              </a:spcBef>
              <a:spcAft>
                <a:spcPts val="0"/>
              </a:spcAft>
              <a:buClr>
                <a:schemeClr val="lt1"/>
              </a:buClr>
              <a:buSzPts val="4500"/>
              <a:buFont typeface="Arial"/>
              <a:buChar char="•"/>
              <a:defRPr sz="4500">
                <a:solidFill>
                  <a:schemeClr val="lt1"/>
                </a:solidFill>
              </a:defRPr>
            </a:lvl3pPr>
            <a:lvl4pPr indent="-469900" lvl="3" marL="1828800" algn="l">
              <a:lnSpc>
                <a:spcPct val="114000"/>
              </a:lnSpc>
              <a:spcBef>
                <a:spcPts val="1700"/>
              </a:spcBef>
              <a:spcAft>
                <a:spcPts val="0"/>
              </a:spcAft>
              <a:buClr>
                <a:schemeClr val="lt1"/>
              </a:buClr>
              <a:buSzPts val="3800"/>
              <a:buFont typeface="Arial"/>
              <a:buChar char="•"/>
              <a:defRPr sz="3800">
                <a:solidFill>
                  <a:schemeClr val="lt1"/>
                </a:solidFill>
              </a:defRPr>
            </a:lvl4pPr>
            <a:lvl5pPr indent="-457200" lvl="4" marL="2286000" algn="l">
              <a:lnSpc>
                <a:spcPct val="114000"/>
              </a:lnSpc>
              <a:spcBef>
                <a:spcPts val="1700"/>
              </a:spcBef>
              <a:spcAft>
                <a:spcPts val="0"/>
              </a:spcAft>
              <a:buClr>
                <a:schemeClr val="lt1"/>
              </a:buClr>
              <a:buSzPts val="3600"/>
              <a:buFont typeface="Arial"/>
              <a:buChar char="•"/>
              <a:defRPr sz="3600">
                <a:solidFill>
                  <a:schemeClr val="lt1"/>
                </a:solidFill>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pic>
        <p:nvPicPr>
          <p:cNvPr id="147" name="Google Shape;147;p21"/>
          <p:cNvPicPr preferRelativeResize="0"/>
          <p:nvPr/>
        </p:nvPicPr>
        <p:blipFill>
          <a:blip r:embed="rId3">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_blue" showMasterSp="0">
  <p:cSld name="Title + Content_blue">
    <p:bg>
      <p:bgPr>
        <a:gradFill>
          <a:gsLst>
            <a:gs pos="0">
              <a:srgbClr val="4F00FF"/>
            </a:gs>
            <a:gs pos="5000">
              <a:srgbClr val="4F00FF"/>
            </a:gs>
            <a:gs pos="100000">
              <a:schemeClr val="accent2"/>
            </a:gs>
          </a:gsLst>
          <a:lin ang="2700006" scaled="0"/>
        </a:gradFill>
      </p:bgPr>
    </p:bg>
    <p:spTree>
      <p:nvGrpSpPr>
        <p:cNvPr id="148" name="Shape 148"/>
        <p:cNvGrpSpPr/>
        <p:nvPr/>
      </p:nvGrpSpPr>
      <p:grpSpPr>
        <a:xfrm>
          <a:off x="0" y="0"/>
          <a:ext cx="0" cy="0"/>
          <a:chOff x="0" y="0"/>
          <a:chExt cx="0" cy="0"/>
        </a:xfrm>
      </p:grpSpPr>
      <p:sp>
        <p:nvSpPr>
          <p:cNvPr id="149" name="Google Shape;149;p22"/>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8700"/>
              <a:buFont typeface="Roboto"/>
              <a:buNone/>
              <a:defRPr>
                <a:solidFill>
                  <a:schemeClr val="lt1"/>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50" name="Google Shape;150;p22"/>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pic>
        <p:nvPicPr>
          <p:cNvPr id="151" name="Google Shape;151;p22"/>
          <p:cNvPicPr preferRelativeResize="0"/>
          <p:nvPr/>
        </p:nvPicPr>
        <p:blipFill rotWithShape="1">
          <a:blip r:embed="rId2">
            <a:alphaModFix/>
          </a:blip>
          <a:srcRect b="16478" l="615" r="1728" t="4712"/>
          <a:stretch/>
        </p:blipFill>
        <p:spPr>
          <a:xfrm>
            <a:off x="5522006" y="-2874293"/>
            <a:ext cx="18216787" cy="1417726"/>
          </a:xfrm>
          <a:prstGeom prst="rect">
            <a:avLst/>
          </a:prstGeom>
          <a:noFill/>
          <a:ln>
            <a:noFill/>
          </a:ln>
        </p:spPr>
      </p:pic>
      <p:sp>
        <p:nvSpPr>
          <p:cNvPr id="152" name="Google Shape;152;p22"/>
          <p:cNvSpPr txBox="1"/>
          <p:nvPr>
            <p:ph idx="1" type="body"/>
          </p:nvPr>
        </p:nvSpPr>
        <p:spPr>
          <a:xfrm>
            <a:off x="1642262" y="3357677"/>
            <a:ext cx="25877700" cy="116388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lt1"/>
              </a:buClr>
              <a:buSzPts val="4800"/>
              <a:buNone/>
              <a:defRPr sz="4800">
                <a:solidFill>
                  <a:schemeClr val="lt1"/>
                </a:solidFill>
              </a:defRPr>
            </a:lvl1pPr>
            <a:lvl2pPr indent="-533400" lvl="1" marL="914400" algn="l">
              <a:lnSpc>
                <a:spcPct val="114000"/>
              </a:lnSpc>
              <a:spcBef>
                <a:spcPts val="1700"/>
              </a:spcBef>
              <a:spcAft>
                <a:spcPts val="0"/>
              </a:spcAft>
              <a:buClr>
                <a:schemeClr val="lt1"/>
              </a:buClr>
              <a:buSzPts val="4800"/>
              <a:buFont typeface="Arial"/>
              <a:buChar char="•"/>
              <a:defRPr sz="4800">
                <a:solidFill>
                  <a:schemeClr val="lt1"/>
                </a:solidFill>
              </a:defRPr>
            </a:lvl2pPr>
            <a:lvl3pPr indent="-514350" lvl="2" marL="1371600" algn="l">
              <a:lnSpc>
                <a:spcPct val="114000"/>
              </a:lnSpc>
              <a:spcBef>
                <a:spcPts val="1700"/>
              </a:spcBef>
              <a:spcAft>
                <a:spcPts val="0"/>
              </a:spcAft>
              <a:buClr>
                <a:schemeClr val="lt1"/>
              </a:buClr>
              <a:buSzPts val="4500"/>
              <a:buFont typeface="Arial"/>
              <a:buChar char="•"/>
              <a:defRPr sz="4500">
                <a:solidFill>
                  <a:schemeClr val="lt1"/>
                </a:solidFill>
              </a:defRPr>
            </a:lvl3pPr>
            <a:lvl4pPr indent="-469900" lvl="3" marL="1828800" algn="l">
              <a:lnSpc>
                <a:spcPct val="114000"/>
              </a:lnSpc>
              <a:spcBef>
                <a:spcPts val="1700"/>
              </a:spcBef>
              <a:spcAft>
                <a:spcPts val="0"/>
              </a:spcAft>
              <a:buClr>
                <a:schemeClr val="lt1"/>
              </a:buClr>
              <a:buSzPts val="3800"/>
              <a:buFont typeface="Arial"/>
              <a:buChar char="•"/>
              <a:defRPr sz="3800">
                <a:solidFill>
                  <a:schemeClr val="lt1"/>
                </a:solidFill>
              </a:defRPr>
            </a:lvl4pPr>
            <a:lvl5pPr indent="-457200" lvl="4" marL="2286000" algn="l">
              <a:lnSpc>
                <a:spcPct val="114000"/>
              </a:lnSpc>
              <a:spcBef>
                <a:spcPts val="1700"/>
              </a:spcBef>
              <a:spcAft>
                <a:spcPts val="0"/>
              </a:spcAft>
              <a:buClr>
                <a:schemeClr val="lt1"/>
              </a:buClr>
              <a:buSzPts val="3600"/>
              <a:buFont typeface="Arial"/>
              <a:buChar char="•"/>
              <a:defRPr sz="3600">
                <a:solidFill>
                  <a:schemeClr val="lt1"/>
                </a:solidFill>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pic>
        <p:nvPicPr>
          <p:cNvPr id="153" name="Google Shape;153;p22"/>
          <p:cNvPicPr preferRelativeResize="0"/>
          <p:nvPr/>
        </p:nvPicPr>
        <p:blipFill>
          <a:blip r:embed="rId3">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_green" showMasterSp="0">
  <p:cSld name="Title + Content_green">
    <p:bg>
      <p:bgPr>
        <a:gradFill>
          <a:gsLst>
            <a:gs pos="0">
              <a:schemeClr val="accent2"/>
            </a:gs>
            <a:gs pos="5000">
              <a:schemeClr val="accent2"/>
            </a:gs>
            <a:gs pos="100000">
              <a:schemeClr val="accent1"/>
            </a:gs>
          </a:gsLst>
          <a:lin ang="2700006" scaled="0"/>
        </a:gradFill>
      </p:bgPr>
    </p:bg>
    <p:spTree>
      <p:nvGrpSpPr>
        <p:cNvPr id="154" name="Shape 154"/>
        <p:cNvGrpSpPr/>
        <p:nvPr/>
      </p:nvGrpSpPr>
      <p:grpSpPr>
        <a:xfrm>
          <a:off x="0" y="0"/>
          <a:ext cx="0" cy="0"/>
          <a:chOff x="0" y="0"/>
          <a:chExt cx="0" cy="0"/>
        </a:xfrm>
      </p:grpSpPr>
      <p:sp>
        <p:nvSpPr>
          <p:cNvPr id="155" name="Google Shape;155;p23"/>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8700"/>
              <a:buFont typeface="Roboto"/>
              <a:buNone/>
              <a:defRPr>
                <a:solidFill>
                  <a:schemeClr val="lt1"/>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pic>
        <p:nvPicPr>
          <p:cNvPr id="156" name="Google Shape;156;p23"/>
          <p:cNvPicPr preferRelativeResize="0"/>
          <p:nvPr/>
        </p:nvPicPr>
        <p:blipFill rotWithShape="1">
          <a:blip r:embed="rId2">
            <a:alphaModFix/>
          </a:blip>
          <a:srcRect b="16478" l="615" r="1728" t="4712"/>
          <a:stretch/>
        </p:blipFill>
        <p:spPr>
          <a:xfrm>
            <a:off x="5522006" y="-2874293"/>
            <a:ext cx="18216787" cy="1417726"/>
          </a:xfrm>
          <a:prstGeom prst="rect">
            <a:avLst/>
          </a:prstGeom>
          <a:noFill/>
          <a:ln>
            <a:noFill/>
          </a:ln>
        </p:spPr>
      </p:pic>
      <p:sp>
        <p:nvSpPr>
          <p:cNvPr id="157" name="Google Shape;157;p23"/>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
        <p:nvSpPr>
          <p:cNvPr id="158" name="Google Shape;158;p23"/>
          <p:cNvSpPr txBox="1"/>
          <p:nvPr>
            <p:ph idx="1" type="body"/>
          </p:nvPr>
        </p:nvSpPr>
        <p:spPr>
          <a:xfrm>
            <a:off x="1642262" y="3357677"/>
            <a:ext cx="25877700" cy="116388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lt1"/>
              </a:buClr>
              <a:buSzPts val="4800"/>
              <a:buNone/>
              <a:defRPr sz="4800">
                <a:solidFill>
                  <a:schemeClr val="lt1"/>
                </a:solidFill>
              </a:defRPr>
            </a:lvl1pPr>
            <a:lvl2pPr indent="-533400" lvl="1" marL="914400" algn="l">
              <a:lnSpc>
                <a:spcPct val="114000"/>
              </a:lnSpc>
              <a:spcBef>
                <a:spcPts val="1700"/>
              </a:spcBef>
              <a:spcAft>
                <a:spcPts val="0"/>
              </a:spcAft>
              <a:buClr>
                <a:schemeClr val="lt1"/>
              </a:buClr>
              <a:buSzPts val="4800"/>
              <a:buFont typeface="Arial"/>
              <a:buChar char="•"/>
              <a:defRPr sz="4800">
                <a:solidFill>
                  <a:schemeClr val="lt1"/>
                </a:solidFill>
              </a:defRPr>
            </a:lvl2pPr>
            <a:lvl3pPr indent="-514350" lvl="2" marL="1371600" algn="l">
              <a:lnSpc>
                <a:spcPct val="114000"/>
              </a:lnSpc>
              <a:spcBef>
                <a:spcPts val="1700"/>
              </a:spcBef>
              <a:spcAft>
                <a:spcPts val="0"/>
              </a:spcAft>
              <a:buClr>
                <a:schemeClr val="lt1"/>
              </a:buClr>
              <a:buSzPts val="4500"/>
              <a:buFont typeface="Arial"/>
              <a:buChar char="•"/>
              <a:defRPr sz="4500">
                <a:solidFill>
                  <a:schemeClr val="lt1"/>
                </a:solidFill>
              </a:defRPr>
            </a:lvl3pPr>
            <a:lvl4pPr indent="-469900" lvl="3" marL="1828800" algn="l">
              <a:lnSpc>
                <a:spcPct val="114000"/>
              </a:lnSpc>
              <a:spcBef>
                <a:spcPts val="1700"/>
              </a:spcBef>
              <a:spcAft>
                <a:spcPts val="0"/>
              </a:spcAft>
              <a:buClr>
                <a:schemeClr val="lt1"/>
              </a:buClr>
              <a:buSzPts val="3800"/>
              <a:buFont typeface="Arial"/>
              <a:buChar char="•"/>
              <a:defRPr sz="3800">
                <a:solidFill>
                  <a:schemeClr val="lt1"/>
                </a:solidFill>
              </a:defRPr>
            </a:lvl4pPr>
            <a:lvl5pPr indent="-457200" lvl="4" marL="2286000" algn="l">
              <a:lnSpc>
                <a:spcPct val="114000"/>
              </a:lnSpc>
              <a:spcBef>
                <a:spcPts val="1700"/>
              </a:spcBef>
              <a:spcAft>
                <a:spcPts val="0"/>
              </a:spcAft>
              <a:buClr>
                <a:schemeClr val="lt1"/>
              </a:buClr>
              <a:buSzPts val="3600"/>
              <a:buFont typeface="Arial"/>
              <a:buChar char="•"/>
              <a:defRPr sz="3600">
                <a:solidFill>
                  <a:schemeClr val="lt1"/>
                </a:solidFill>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pic>
        <p:nvPicPr>
          <p:cNvPr id="159" name="Google Shape;159;p23"/>
          <p:cNvPicPr preferRelativeResize="0"/>
          <p:nvPr/>
        </p:nvPicPr>
        <p:blipFill>
          <a:blip r:embed="rId3">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_red" showMasterSp="0">
  <p:cSld name="Title + Content_red">
    <p:bg>
      <p:bgPr>
        <a:gradFill>
          <a:gsLst>
            <a:gs pos="0">
              <a:schemeClr val="accent6"/>
            </a:gs>
            <a:gs pos="5000">
              <a:schemeClr val="accent6"/>
            </a:gs>
            <a:gs pos="100000">
              <a:schemeClr val="accent3"/>
            </a:gs>
          </a:gsLst>
          <a:lin ang="2700006" scaled="0"/>
        </a:gradFill>
      </p:bgPr>
    </p:bg>
    <p:spTree>
      <p:nvGrpSpPr>
        <p:cNvPr id="160" name="Shape 160"/>
        <p:cNvGrpSpPr/>
        <p:nvPr/>
      </p:nvGrpSpPr>
      <p:grpSpPr>
        <a:xfrm>
          <a:off x="0" y="0"/>
          <a:ext cx="0" cy="0"/>
          <a:chOff x="0" y="0"/>
          <a:chExt cx="0" cy="0"/>
        </a:xfrm>
      </p:grpSpPr>
      <p:sp>
        <p:nvSpPr>
          <p:cNvPr id="161" name="Google Shape;161;p24"/>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8700"/>
              <a:buFont typeface="Roboto"/>
              <a:buNone/>
              <a:defRPr>
                <a:solidFill>
                  <a:schemeClr val="lt1"/>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pic>
        <p:nvPicPr>
          <p:cNvPr id="162" name="Google Shape;162;p24"/>
          <p:cNvPicPr preferRelativeResize="0"/>
          <p:nvPr/>
        </p:nvPicPr>
        <p:blipFill rotWithShape="1">
          <a:blip r:embed="rId2">
            <a:alphaModFix/>
          </a:blip>
          <a:srcRect b="16478" l="615" r="1728" t="4712"/>
          <a:stretch/>
        </p:blipFill>
        <p:spPr>
          <a:xfrm>
            <a:off x="5522006" y="-2874293"/>
            <a:ext cx="18216787" cy="1417726"/>
          </a:xfrm>
          <a:prstGeom prst="rect">
            <a:avLst/>
          </a:prstGeom>
          <a:noFill/>
          <a:ln>
            <a:noFill/>
          </a:ln>
        </p:spPr>
      </p:pic>
      <p:sp>
        <p:nvSpPr>
          <p:cNvPr id="163" name="Google Shape;163;p24"/>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
        <p:nvSpPr>
          <p:cNvPr id="164" name="Google Shape;164;p24"/>
          <p:cNvSpPr txBox="1"/>
          <p:nvPr>
            <p:ph idx="1" type="body"/>
          </p:nvPr>
        </p:nvSpPr>
        <p:spPr>
          <a:xfrm>
            <a:off x="1642262" y="3357677"/>
            <a:ext cx="25877700" cy="116388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lt1"/>
              </a:buClr>
              <a:buSzPts val="4800"/>
              <a:buNone/>
              <a:defRPr sz="4800">
                <a:solidFill>
                  <a:schemeClr val="lt1"/>
                </a:solidFill>
              </a:defRPr>
            </a:lvl1pPr>
            <a:lvl2pPr indent="-533400" lvl="1" marL="914400" algn="l">
              <a:lnSpc>
                <a:spcPct val="114000"/>
              </a:lnSpc>
              <a:spcBef>
                <a:spcPts val="1700"/>
              </a:spcBef>
              <a:spcAft>
                <a:spcPts val="0"/>
              </a:spcAft>
              <a:buClr>
                <a:schemeClr val="lt1"/>
              </a:buClr>
              <a:buSzPts val="4800"/>
              <a:buFont typeface="Arial"/>
              <a:buChar char="•"/>
              <a:defRPr sz="4800">
                <a:solidFill>
                  <a:schemeClr val="lt1"/>
                </a:solidFill>
              </a:defRPr>
            </a:lvl2pPr>
            <a:lvl3pPr indent="-514350" lvl="2" marL="1371600" algn="l">
              <a:lnSpc>
                <a:spcPct val="114000"/>
              </a:lnSpc>
              <a:spcBef>
                <a:spcPts val="1700"/>
              </a:spcBef>
              <a:spcAft>
                <a:spcPts val="0"/>
              </a:spcAft>
              <a:buClr>
                <a:schemeClr val="lt1"/>
              </a:buClr>
              <a:buSzPts val="4500"/>
              <a:buFont typeface="Arial"/>
              <a:buChar char="•"/>
              <a:defRPr sz="4500">
                <a:solidFill>
                  <a:schemeClr val="lt1"/>
                </a:solidFill>
              </a:defRPr>
            </a:lvl3pPr>
            <a:lvl4pPr indent="-469900" lvl="3" marL="1828800" algn="l">
              <a:lnSpc>
                <a:spcPct val="114000"/>
              </a:lnSpc>
              <a:spcBef>
                <a:spcPts val="1700"/>
              </a:spcBef>
              <a:spcAft>
                <a:spcPts val="0"/>
              </a:spcAft>
              <a:buClr>
                <a:schemeClr val="lt1"/>
              </a:buClr>
              <a:buSzPts val="3800"/>
              <a:buFont typeface="Arial"/>
              <a:buChar char="•"/>
              <a:defRPr sz="3800">
                <a:solidFill>
                  <a:schemeClr val="lt1"/>
                </a:solidFill>
              </a:defRPr>
            </a:lvl4pPr>
            <a:lvl5pPr indent="-457200" lvl="4" marL="2286000" algn="l">
              <a:lnSpc>
                <a:spcPct val="114000"/>
              </a:lnSpc>
              <a:spcBef>
                <a:spcPts val="1700"/>
              </a:spcBef>
              <a:spcAft>
                <a:spcPts val="0"/>
              </a:spcAft>
              <a:buClr>
                <a:schemeClr val="lt1"/>
              </a:buClr>
              <a:buSzPts val="3600"/>
              <a:buFont typeface="Arial"/>
              <a:buChar char="•"/>
              <a:defRPr sz="3600">
                <a:solidFill>
                  <a:schemeClr val="lt1"/>
                </a:solidFill>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pic>
        <p:nvPicPr>
          <p:cNvPr id="165" name="Google Shape;165;p24"/>
          <p:cNvPicPr preferRelativeResize="0"/>
          <p:nvPr/>
        </p:nvPicPr>
        <p:blipFill>
          <a:blip r:embed="rId3">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_orange" showMasterSp="0">
  <p:cSld name="Title + Content_orange">
    <p:bg>
      <p:bgPr>
        <a:gradFill>
          <a:gsLst>
            <a:gs pos="0">
              <a:schemeClr val="accent3"/>
            </a:gs>
            <a:gs pos="5000">
              <a:schemeClr val="accent3"/>
            </a:gs>
            <a:gs pos="100000">
              <a:schemeClr val="accent5"/>
            </a:gs>
          </a:gsLst>
          <a:lin ang="2700006" scaled="0"/>
        </a:gradFill>
      </p:bgPr>
    </p:bg>
    <p:spTree>
      <p:nvGrpSpPr>
        <p:cNvPr id="166" name="Shape 166"/>
        <p:cNvGrpSpPr/>
        <p:nvPr/>
      </p:nvGrpSpPr>
      <p:grpSpPr>
        <a:xfrm>
          <a:off x="0" y="0"/>
          <a:ext cx="0" cy="0"/>
          <a:chOff x="0" y="0"/>
          <a:chExt cx="0" cy="0"/>
        </a:xfrm>
      </p:grpSpPr>
      <p:sp>
        <p:nvSpPr>
          <p:cNvPr id="167" name="Google Shape;167;p25"/>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8700"/>
              <a:buFont typeface="Roboto"/>
              <a:buNone/>
              <a:defRPr>
                <a:solidFill>
                  <a:schemeClr val="lt1"/>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pic>
        <p:nvPicPr>
          <p:cNvPr id="168" name="Google Shape;168;p25"/>
          <p:cNvPicPr preferRelativeResize="0"/>
          <p:nvPr/>
        </p:nvPicPr>
        <p:blipFill rotWithShape="1">
          <a:blip r:embed="rId2">
            <a:alphaModFix/>
          </a:blip>
          <a:srcRect b="16478" l="615" r="1728" t="4712"/>
          <a:stretch/>
        </p:blipFill>
        <p:spPr>
          <a:xfrm>
            <a:off x="5522006" y="-2874293"/>
            <a:ext cx="18216787" cy="1417726"/>
          </a:xfrm>
          <a:prstGeom prst="rect">
            <a:avLst/>
          </a:prstGeom>
          <a:noFill/>
          <a:ln>
            <a:noFill/>
          </a:ln>
        </p:spPr>
      </p:pic>
      <p:sp>
        <p:nvSpPr>
          <p:cNvPr id="169" name="Google Shape;169;p25"/>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
        <p:nvSpPr>
          <p:cNvPr id="170" name="Google Shape;170;p25"/>
          <p:cNvSpPr txBox="1"/>
          <p:nvPr>
            <p:ph idx="1" type="body"/>
          </p:nvPr>
        </p:nvSpPr>
        <p:spPr>
          <a:xfrm>
            <a:off x="1642262" y="3357677"/>
            <a:ext cx="25877700" cy="116388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lt1"/>
              </a:buClr>
              <a:buSzPts val="4800"/>
              <a:buNone/>
              <a:defRPr sz="4800">
                <a:solidFill>
                  <a:schemeClr val="lt1"/>
                </a:solidFill>
              </a:defRPr>
            </a:lvl1pPr>
            <a:lvl2pPr indent="-533400" lvl="1" marL="914400" algn="l">
              <a:lnSpc>
                <a:spcPct val="114000"/>
              </a:lnSpc>
              <a:spcBef>
                <a:spcPts val="1700"/>
              </a:spcBef>
              <a:spcAft>
                <a:spcPts val="0"/>
              </a:spcAft>
              <a:buClr>
                <a:schemeClr val="lt1"/>
              </a:buClr>
              <a:buSzPts val="4800"/>
              <a:buFont typeface="Arial"/>
              <a:buChar char="•"/>
              <a:defRPr sz="4800">
                <a:solidFill>
                  <a:schemeClr val="lt1"/>
                </a:solidFill>
              </a:defRPr>
            </a:lvl2pPr>
            <a:lvl3pPr indent="-514350" lvl="2" marL="1371600" algn="l">
              <a:lnSpc>
                <a:spcPct val="114000"/>
              </a:lnSpc>
              <a:spcBef>
                <a:spcPts val="1700"/>
              </a:spcBef>
              <a:spcAft>
                <a:spcPts val="0"/>
              </a:spcAft>
              <a:buClr>
                <a:schemeClr val="lt1"/>
              </a:buClr>
              <a:buSzPts val="4500"/>
              <a:buFont typeface="Arial"/>
              <a:buChar char="•"/>
              <a:defRPr sz="4500">
                <a:solidFill>
                  <a:schemeClr val="lt1"/>
                </a:solidFill>
              </a:defRPr>
            </a:lvl3pPr>
            <a:lvl4pPr indent="-469900" lvl="3" marL="1828800" algn="l">
              <a:lnSpc>
                <a:spcPct val="114000"/>
              </a:lnSpc>
              <a:spcBef>
                <a:spcPts val="1700"/>
              </a:spcBef>
              <a:spcAft>
                <a:spcPts val="0"/>
              </a:spcAft>
              <a:buClr>
                <a:schemeClr val="lt1"/>
              </a:buClr>
              <a:buSzPts val="3800"/>
              <a:buFont typeface="Arial"/>
              <a:buChar char="•"/>
              <a:defRPr sz="3800">
                <a:solidFill>
                  <a:schemeClr val="lt1"/>
                </a:solidFill>
              </a:defRPr>
            </a:lvl4pPr>
            <a:lvl5pPr indent="-457200" lvl="4" marL="2286000" algn="l">
              <a:lnSpc>
                <a:spcPct val="114000"/>
              </a:lnSpc>
              <a:spcBef>
                <a:spcPts val="1700"/>
              </a:spcBef>
              <a:spcAft>
                <a:spcPts val="0"/>
              </a:spcAft>
              <a:buClr>
                <a:schemeClr val="lt1"/>
              </a:buClr>
              <a:buSzPts val="3600"/>
              <a:buFont typeface="Arial"/>
              <a:buChar char="•"/>
              <a:defRPr sz="3600">
                <a:solidFill>
                  <a:schemeClr val="lt1"/>
                </a:solidFill>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pic>
        <p:nvPicPr>
          <p:cNvPr id="171" name="Google Shape;171;p25"/>
          <p:cNvPicPr preferRelativeResize="0"/>
          <p:nvPr/>
        </p:nvPicPr>
        <p:blipFill>
          <a:blip r:embed="rId3">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m_To_pink" showMasterSp="0">
  <p:cSld name="From_To_pink">
    <p:spTree>
      <p:nvGrpSpPr>
        <p:cNvPr id="172" name="Shape 172"/>
        <p:cNvGrpSpPr/>
        <p:nvPr/>
      </p:nvGrpSpPr>
      <p:grpSpPr>
        <a:xfrm>
          <a:off x="0" y="0"/>
          <a:ext cx="0" cy="0"/>
          <a:chOff x="0" y="0"/>
          <a:chExt cx="0" cy="0"/>
        </a:xfrm>
      </p:grpSpPr>
      <p:pic>
        <p:nvPicPr>
          <p:cNvPr id="173" name="Google Shape;173;p26"/>
          <p:cNvPicPr preferRelativeResize="0"/>
          <p:nvPr/>
        </p:nvPicPr>
        <p:blipFill rotWithShape="1">
          <a:blip r:embed="rId2">
            <a:alphaModFix amt="35000"/>
          </a:blip>
          <a:srcRect b="0" l="0" r="0" t="0"/>
          <a:stretch/>
        </p:blipFill>
        <p:spPr>
          <a:xfrm>
            <a:off x="0" y="0"/>
            <a:ext cx="14630400" cy="16459200"/>
          </a:xfrm>
          <a:prstGeom prst="rect">
            <a:avLst/>
          </a:prstGeom>
          <a:noFill/>
          <a:ln>
            <a:noFill/>
          </a:ln>
        </p:spPr>
      </p:pic>
      <p:pic>
        <p:nvPicPr>
          <p:cNvPr id="174" name="Google Shape;174;p26"/>
          <p:cNvPicPr preferRelativeResize="0"/>
          <p:nvPr/>
        </p:nvPicPr>
        <p:blipFill rotWithShape="1">
          <a:blip r:embed="rId3">
            <a:alphaModFix/>
          </a:blip>
          <a:srcRect b="4130" l="12633" r="46637" t="14410"/>
          <a:stretch/>
        </p:blipFill>
        <p:spPr>
          <a:xfrm>
            <a:off x="14630400" y="0"/>
            <a:ext cx="14630412" cy="16459197"/>
          </a:xfrm>
          <a:prstGeom prst="rect">
            <a:avLst/>
          </a:prstGeom>
          <a:noFill/>
          <a:ln>
            <a:noFill/>
          </a:ln>
        </p:spPr>
      </p:pic>
      <p:sp>
        <p:nvSpPr>
          <p:cNvPr id="175" name="Google Shape;175;p26"/>
          <p:cNvSpPr/>
          <p:nvPr/>
        </p:nvSpPr>
        <p:spPr>
          <a:xfrm>
            <a:off x="14630402" y="0"/>
            <a:ext cx="14630400" cy="16459200"/>
          </a:xfrm>
          <a:prstGeom prst="rect">
            <a:avLst/>
          </a:prstGeom>
          <a:gradFill>
            <a:gsLst>
              <a:gs pos="0">
                <a:srgbClr val="4F00FF"/>
              </a:gs>
              <a:gs pos="5000">
                <a:srgbClr val="4F00FF"/>
              </a:gs>
              <a:gs pos="100000">
                <a:schemeClr val="accent6"/>
              </a:gs>
            </a:gsLst>
            <a:lin ang="2700006" scaled="0"/>
          </a:gradFill>
          <a:ln>
            <a:noFill/>
          </a:ln>
        </p:spPr>
        <p:txBody>
          <a:bodyPr anchorCtr="0" anchor="ctr" bIns="109675" lIns="219425" spcFirstLastPara="1" rIns="219425" wrap="square" tIns="109675">
            <a:noAutofit/>
          </a:bodyPr>
          <a:lstStyle/>
          <a:p>
            <a:pPr indent="0" lvl="0" marL="0" marR="0" rtl="0" algn="ctr">
              <a:spcBef>
                <a:spcPts val="0"/>
              </a:spcBef>
              <a:spcAft>
                <a:spcPts val="0"/>
              </a:spcAft>
              <a:buNone/>
            </a:pPr>
            <a:r>
              <a:t/>
            </a:r>
            <a:endParaRPr sz="4500">
              <a:solidFill>
                <a:schemeClr val="lt1"/>
              </a:solidFill>
              <a:latin typeface="Roboto"/>
              <a:ea typeface="Roboto"/>
              <a:cs typeface="Roboto"/>
              <a:sym typeface="Roboto"/>
            </a:endParaRPr>
          </a:p>
        </p:txBody>
      </p:sp>
      <p:sp>
        <p:nvSpPr>
          <p:cNvPr id="176" name="Google Shape;176;p26"/>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
        <p:nvSpPr>
          <p:cNvPr id="177" name="Google Shape;177;p26"/>
          <p:cNvSpPr txBox="1"/>
          <p:nvPr>
            <p:ph idx="1" type="body"/>
          </p:nvPr>
        </p:nvSpPr>
        <p:spPr>
          <a:xfrm>
            <a:off x="1645920" y="1873543"/>
            <a:ext cx="10995600" cy="3505800"/>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Clr>
                <a:schemeClr val="dk1"/>
              </a:buClr>
              <a:buSzPts val="8700"/>
              <a:buNone/>
              <a:defRPr b="1" sz="8700">
                <a:latin typeface="Roboto"/>
                <a:ea typeface="Roboto"/>
                <a:cs typeface="Roboto"/>
                <a:sym typeface="Robot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78" name="Google Shape;178;p26"/>
          <p:cNvSpPr txBox="1"/>
          <p:nvPr>
            <p:ph idx="2" type="body"/>
          </p:nvPr>
        </p:nvSpPr>
        <p:spPr>
          <a:xfrm>
            <a:off x="1645918" y="1014338"/>
            <a:ext cx="10995600" cy="8589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dk1"/>
              </a:buClr>
              <a:buSzPts val="3800"/>
              <a:buNone/>
              <a:defRPr b="1" sz="3800" cap="none">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79" name="Google Shape;179;p26"/>
          <p:cNvSpPr txBox="1"/>
          <p:nvPr>
            <p:ph idx="3" type="body"/>
          </p:nvPr>
        </p:nvSpPr>
        <p:spPr>
          <a:xfrm>
            <a:off x="16603978" y="1873543"/>
            <a:ext cx="10918800" cy="3505800"/>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Clr>
                <a:schemeClr val="lt1"/>
              </a:buClr>
              <a:buSzPts val="8700"/>
              <a:buNone/>
              <a:defRPr b="1" sz="8700">
                <a:solidFill>
                  <a:schemeClr val="lt1"/>
                </a:solidFill>
                <a:latin typeface="Roboto"/>
                <a:ea typeface="Roboto"/>
                <a:cs typeface="Roboto"/>
                <a:sym typeface="Robot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80" name="Google Shape;180;p26"/>
          <p:cNvSpPr txBox="1"/>
          <p:nvPr>
            <p:ph idx="4" type="body"/>
          </p:nvPr>
        </p:nvSpPr>
        <p:spPr>
          <a:xfrm>
            <a:off x="16603975" y="1014338"/>
            <a:ext cx="10918800" cy="8589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3800"/>
              <a:buNone/>
              <a:defRPr b="1" sz="3800" cap="none">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81" name="Google Shape;181;p26"/>
          <p:cNvSpPr txBox="1"/>
          <p:nvPr>
            <p:ph idx="5" type="body"/>
          </p:nvPr>
        </p:nvSpPr>
        <p:spPr>
          <a:xfrm>
            <a:off x="1645920" y="5880878"/>
            <a:ext cx="109956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dk1"/>
              </a:buClr>
              <a:buSzPts val="5700"/>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82" name="Google Shape;182;p26"/>
          <p:cNvSpPr txBox="1"/>
          <p:nvPr>
            <p:ph idx="6" type="body"/>
          </p:nvPr>
        </p:nvSpPr>
        <p:spPr>
          <a:xfrm>
            <a:off x="1645920" y="8509778"/>
            <a:ext cx="10995600" cy="18828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0"/>
              </a:spcBef>
              <a:spcAft>
                <a:spcPts val="0"/>
              </a:spcAft>
              <a:buClr>
                <a:schemeClr val="dk1"/>
              </a:buClr>
              <a:buSzPts val="5700"/>
              <a:buFont typeface="Arial"/>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83" name="Google Shape;183;p26"/>
          <p:cNvSpPr txBox="1"/>
          <p:nvPr>
            <p:ph idx="7" type="body"/>
          </p:nvPr>
        </p:nvSpPr>
        <p:spPr>
          <a:xfrm>
            <a:off x="1645920" y="11138678"/>
            <a:ext cx="10995600" cy="18828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0"/>
              </a:spcBef>
              <a:spcAft>
                <a:spcPts val="0"/>
              </a:spcAft>
              <a:buClr>
                <a:schemeClr val="dk1"/>
              </a:buClr>
              <a:buSzPts val="5700"/>
              <a:buFont typeface="Arial"/>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84" name="Google Shape;184;p26"/>
          <p:cNvSpPr txBox="1"/>
          <p:nvPr>
            <p:ph idx="8" type="body"/>
          </p:nvPr>
        </p:nvSpPr>
        <p:spPr>
          <a:xfrm>
            <a:off x="16603980" y="58808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85" name="Google Shape;185;p26"/>
          <p:cNvSpPr txBox="1"/>
          <p:nvPr>
            <p:ph idx="9" type="body"/>
          </p:nvPr>
        </p:nvSpPr>
        <p:spPr>
          <a:xfrm>
            <a:off x="16603980" y="85097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86" name="Google Shape;186;p26"/>
          <p:cNvSpPr txBox="1"/>
          <p:nvPr>
            <p:ph idx="13" type="body"/>
          </p:nvPr>
        </p:nvSpPr>
        <p:spPr>
          <a:xfrm>
            <a:off x="16603980" y="111386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87" name="Google Shape;187;p26"/>
          <p:cNvSpPr txBox="1"/>
          <p:nvPr>
            <p:ph idx="14" type="body"/>
          </p:nvPr>
        </p:nvSpPr>
        <p:spPr>
          <a:xfrm flipH="1" rot="10800000">
            <a:off x="1645397" y="8125171"/>
            <a:ext cx="11004000" cy="22200"/>
          </a:xfrm>
          <a:prstGeom prst="rect">
            <a:avLst/>
          </a:prstGeom>
          <a:solidFill>
            <a:srgbClr val="D4D7DA"/>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88" name="Google Shape;188;p26"/>
          <p:cNvSpPr txBox="1"/>
          <p:nvPr>
            <p:ph idx="15" type="body"/>
          </p:nvPr>
        </p:nvSpPr>
        <p:spPr>
          <a:xfrm flipH="1" rot="10800000">
            <a:off x="1645397" y="10754071"/>
            <a:ext cx="11004000" cy="22200"/>
          </a:xfrm>
          <a:prstGeom prst="rect">
            <a:avLst/>
          </a:prstGeom>
          <a:solidFill>
            <a:srgbClr val="D4D7DA"/>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89" name="Google Shape;189;p26"/>
          <p:cNvSpPr txBox="1"/>
          <p:nvPr>
            <p:ph idx="16" type="body"/>
          </p:nvPr>
        </p:nvSpPr>
        <p:spPr>
          <a:xfrm flipH="1" rot="10800000">
            <a:off x="16603402" y="8125171"/>
            <a:ext cx="10927500" cy="22200"/>
          </a:xfrm>
          <a:prstGeom prst="rect">
            <a:avLst/>
          </a:prstGeom>
          <a:solidFill>
            <a:schemeClr val="lt1"/>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90" name="Google Shape;190;p26"/>
          <p:cNvSpPr txBox="1"/>
          <p:nvPr>
            <p:ph idx="17" type="body"/>
          </p:nvPr>
        </p:nvSpPr>
        <p:spPr>
          <a:xfrm flipH="1" rot="10800000">
            <a:off x="16603402" y="10754071"/>
            <a:ext cx="10927500" cy="22200"/>
          </a:xfrm>
          <a:prstGeom prst="rect">
            <a:avLst/>
          </a:prstGeom>
          <a:solidFill>
            <a:schemeClr val="lt1"/>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pic>
        <p:nvPicPr>
          <p:cNvPr id="191" name="Google Shape;191;p26"/>
          <p:cNvPicPr preferRelativeResize="0"/>
          <p:nvPr/>
        </p:nvPicPr>
        <p:blipFill rotWithShape="1">
          <a:blip r:embed="rId4">
            <a:alphaModFix/>
          </a:blip>
          <a:srcRect b="16478" l="615" r="1728" t="4712"/>
          <a:stretch/>
        </p:blipFill>
        <p:spPr>
          <a:xfrm>
            <a:off x="5522006" y="-2874293"/>
            <a:ext cx="18216787" cy="1417726"/>
          </a:xfrm>
          <a:prstGeom prst="rect">
            <a:avLst/>
          </a:prstGeom>
          <a:noFill/>
          <a:ln>
            <a:noFill/>
          </a:ln>
        </p:spPr>
      </p:pic>
      <p:pic>
        <p:nvPicPr>
          <p:cNvPr id="192" name="Google Shape;192;p26"/>
          <p:cNvPicPr preferRelativeResize="0"/>
          <p:nvPr/>
        </p:nvPicPr>
        <p:blipFill>
          <a:blip r:embed="rId5">
            <a:alphaModFix/>
          </a:blip>
          <a:stretch>
            <a:fillRect/>
          </a:stretch>
        </p:blipFill>
        <p:spPr>
          <a:xfrm>
            <a:off x="558325" y="15553944"/>
            <a:ext cx="7260335" cy="61264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m_To_blue" showMasterSp="0">
  <p:cSld name="From_To_blue">
    <p:spTree>
      <p:nvGrpSpPr>
        <p:cNvPr id="193" name="Shape 193"/>
        <p:cNvGrpSpPr/>
        <p:nvPr/>
      </p:nvGrpSpPr>
      <p:grpSpPr>
        <a:xfrm>
          <a:off x="0" y="0"/>
          <a:ext cx="0" cy="0"/>
          <a:chOff x="0" y="0"/>
          <a:chExt cx="0" cy="0"/>
        </a:xfrm>
      </p:grpSpPr>
      <p:pic>
        <p:nvPicPr>
          <p:cNvPr id="194" name="Google Shape;194;p27"/>
          <p:cNvPicPr preferRelativeResize="0"/>
          <p:nvPr/>
        </p:nvPicPr>
        <p:blipFill rotWithShape="1">
          <a:blip r:embed="rId2">
            <a:alphaModFix amt="35000"/>
          </a:blip>
          <a:srcRect b="0" l="0" r="0" t="0"/>
          <a:stretch/>
        </p:blipFill>
        <p:spPr>
          <a:xfrm>
            <a:off x="0" y="0"/>
            <a:ext cx="14630400" cy="16459200"/>
          </a:xfrm>
          <a:prstGeom prst="rect">
            <a:avLst/>
          </a:prstGeom>
          <a:noFill/>
          <a:ln>
            <a:noFill/>
          </a:ln>
        </p:spPr>
      </p:pic>
      <p:pic>
        <p:nvPicPr>
          <p:cNvPr id="195" name="Google Shape;195;p27"/>
          <p:cNvPicPr preferRelativeResize="0"/>
          <p:nvPr/>
        </p:nvPicPr>
        <p:blipFill rotWithShape="1">
          <a:blip r:embed="rId3">
            <a:alphaModFix/>
          </a:blip>
          <a:srcRect b="4130" l="12633" r="46637" t="14410"/>
          <a:stretch/>
        </p:blipFill>
        <p:spPr>
          <a:xfrm>
            <a:off x="14630400" y="0"/>
            <a:ext cx="14630412" cy="16459197"/>
          </a:xfrm>
          <a:prstGeom prst="rect">
            <a:avLst/>
          </a:prstGeom>
          <a:noFill/>
          <a:ln>
            <a:noFill/>
          </a:ln>
        </p:spPr>
      </p:pic>
      <p:sp>
        <p:nvSpPr>
          <p:cNvPr id="196" name="Google Shape;196;p27"/>
          <p:cNvSpPr/>
          <p:nvPr/>
        </p:nvSpPr>
        <p:spPr>
          <a:xfrm>
            <a:off x="14630402" y="0"/>
            <a:ext cx="14630400" cy="16459200"/>
          </a:xfrm>
          <a:prstGeom prst="rect">
            <a:avLst/>
          </a:prstGeom>
          <a:gradFill>
            <a:gsLst>
              <a:gs pos="0">
                <a:srgbClr val="4F00FF"/>
              </a:gs>
              <a:gs pos="5000">
                <a:srgbClr val="4F00FF"/>
              </a:gs>
              <a:gs pos="100000">
                <a:schemeClr val="accent2"/>
              </a:gs>
            </a:gsLst>
            <a:lin ang="2700006" scaled="0"/>
          </a:gradFill>
          <a:ln>
            <a:noFill/>
          </a:ln>
        </p:spPr>
        <p:txBody>
          <a:bodyPr anchorCtr="0" anchor="ctr" bIns="109675" lIns="219425" spcFirstLastPara="1" rIns="219425" wrap="square" tIns="109675">
            <a:noAutofit/>
          </a:bodyPr>
          <a:lstStyle/>
          <a:p>
            <a:pPr indent="0" lvl="0" marL="0" marR="0" rtl="0" algn="ctr">
              <a:spcBef>
                <a:spcPts val="0"/>
              </a:spcBef>
              <a:spcAft>
                <a:spcPts val="0"/>
              </a:spcAft>
              <a:buNone/>
            </a:pPr>
            <a:r>
              <a:t/>
            </a:r>
            <a:endParaRPr sz="4500">
              <a:solidFill>
                <a:schemeClr val="lt1"/>
              </a:solidFill>
              <a:latin typeface="Roboto"/>
              <a:ea typeface="Roboto"/>
              <a:cs typeface="Roboto"/>
              <a:sym typeface="Roboto"/>
            </a:endParaRPr>
          </a:p>
        </p:txBody>
      </p:sp>
      <p:sp>
        <p:nvSpPr>
          <p:cNvPr id="197" name="Google Shape;197;p27"/>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
        <p:nvSpPr>
          <p:cNvPr id="198" name="Google Shape;198;p27"/>
          <p:cNvSpPr txBox="1"/>
          <p:nvPr>
            <p:ph idx="1" type="body"/>
          </p:nvPr>
        </p:nvSpPr>
        <p:spPr>
          <a:xfrm>
            <a:off x="1645920" y="1873543"/>
            <a:ext cx="10995600" cy="3505800"/>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Clr>
                <a:schemeClr val="dk1"/>
              </a:buClr>
              <a:buSzPts val="8700"/>
              <a:buNone/>
              <a:defRPr b="1" sz="8700">
                <a:latin typeface="Roboto"/>
                <a:ea typeface="Roboto"/>
                <a:cs typeface="Roboto"/>
                <a:sym typeface="Robot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199" name="Google Shape;199;p27"/>
          <p:cNvSpPr txBox="1"/>
          <p:nvPr>
            <p:ph idx="2" type="body"/>
          </p:nvPr>
        </p:nvSpPr>
        <p:spPr>
          <a:xfrm>
            <a:off x="1645918" y="1014338"/>
            <a:ext cx="10995600" cy="8589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dk1"/>
              </a:buClr>
              <a:buSzPts val="3800"/>
              <a:buNone/>
              <a:defRPr b="1" sz="3800" cap="none">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00" name="Google Shape;200;p27"/>
          <p:cNvSpPr txBox="1"/>
          <p:nvPr>
            <p:ph idx="3" type="body"/>
          </p:nvPr>
        </p:nvSpPr>
        <p:spPr>
          <a:xfrm>
            <a:off x="16603978" y="1873543"/>
            <a:ext cx="10918800" cy="3505800"/>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Clr>
                <a:schemeClr val="lt1"/>
              </a:buClr>
              <a:buSzPts val="8700"/>
              <a:buNone/>
              <a:defRPr b="1" sz="8700">
                <a:solidFill>
                  <a:schemeClr val="lt1"/>
                </a:solidFill>
                <a:latin typeface="Roboto"/>
                <a:ea typeface="Roboto"/>
                <a:cs typeface="Roboto"/>
                <a:sym typeface="Robot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01" name="Google Shape;201;p27"/>
          <p:cNvSpPr txBox="1"/>
          <p:nvPr>
            <p:ph idx="4" type="body"/>
          </p:nvPr>
        </p:nvSpPr>
        <p:spPr>
          <a:xfrm>
            <a:off x="16603975" y="1014338"/>
            <a:ext cx="10918800" cy="8589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3800"/>
              <a:buNone/>
              <a:defRPr b="1" sz="3800" cap="none">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02" name="Google Shape;202;p27"/>
          <p:cNvSpPr txBox="1"/>
          <p:nvPr>
            <p:ph idx="5" type="body"/>
          </p:nvPr>
        </p:nvSpPr>
        <p:spPr>
          <a:xfrm>
            <a:off x="1645920" y="5880878"/>
            <a:ext cx="109956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dk1"/>
              </a:buClr>
              <a:buSzPts val="5700"/>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03" name="Google Shape;203;p27"/>
          <p:cNvSpPr txBox="1"/>
          <p:nvPr>
            <p:ph idx="6" type="body"/>
          </p:nvPr>
        </p:nvSpPr>
        <p:spPr>
          <a:xfrm>
            <a:off x="1645920" y="8509778"/>
            <a:ext cx="10995600" cy="18828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0"/>
              </a:spcBef>
              <a:spcAft>
                <a:spcPts val="0"/>
              </a:spcAft>
              <a:buClr>
                <a:schemeClr val="dk1"/>
              </a:buClr>
              <a:buSzPts val="5700"/>
              <a:buFont typeface="Arial"/>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04" name="Google Shape;204;p27"/>
          <p:cNvSpPr txBox="1"/>
          <p:nvPr>
            <p:ph idx="7" type="body"/>
          </p:nvPr>
        </p:nvSpPr>
        <p:spPr>
          <a:xfrm>
            <a:off x="1645920" y="11138678"/>
            <a:ext cx="10995600" cy="18828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0"/>
              </a:spcBef>
              <a:spcAft>
                <a:spcPts val="0"/>
              </a:spcAft>
              <a:buClr>
                <a:schemeClr val="dk1"/>
              </a:buClr>
              <a:buSzPts val="5700"/>
              <a:buFont typeface="Arial"/>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05" name="Google Shape;205;p27"/>
          <p:cNvSpPr txBox="1"/>
          <p:nvPr>
            <p:ph idx="8" type="body"/>
          </p:nvPr>
        </p:nvSpPr>
        <p:spPr>
          <a:xfrm>
            <a:off x="16603980" y="58808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06" name="Google Shape;206;p27"/>
          <p:cNvSpPr txBox="1"/>
          <p:nvPr>
            <p:ph idx="9" type="body"/>
          </p:nvPr>
        </p:nvSpPr>
        <p:spPr>
          <a:xfrm>
            <a:off x="16603980" y="85097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07" name="Google Shape;207;p27"/>
          <p:cNvSpPr txBox="1"/>
          <p:nvPr>
            <p:ph idx="13" type="body"/>
          </p:nvPr>
        </p:nvSpPr>
        <p:spPr>
          <a:xfrm>
            <a:off x="16603980" y="111386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08" name="Google Shape;208;p27"/>
          <p:cNvSpPr txBox="1"/>
          <p:nvPr>
            <p:ph idx="14" type="body"/>
          </p:nvPr>
        </p:nvSpPr>
        <p:spPr>
          <a:xfrm flipH="1" rot="10800000">
            <a:off x="1645397" y="8125171"/>
            <a:ext cx="11004000" cy="22200"/>
          </a:xfrm>
          <a:prstGeom prst="rect">
            <a:avLst/>
          </a:prstGeom>
          <a:solidFill>
            <a:srgbClr val="D4D7DA"/>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09" name="Google Shape;209;p27"/>
          <p:cNvSpPr txBox="1"/>
          <p:nvPr>
            <p:ph idx="15" type="body"/>
          </p:nvPr>
        </p:nvSpPr>
        <p:spPr>
          <a:xfrm flipH="1" rot="10800000">
            <a:off x="1645397" y="10754071"/>
            <a:ext cx="11004000" cy="22200"/>
          </a:xfrm>
          <a:prstGeom prst="rect">
            <a:avLst/>
          </a:prstGeom>
          <a:solidFill>
            <a:srgbClr val="D4D7DA"/>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10" name="Google Shape;210;p27"/>
          <p:cNvSpPr txBox="1"/>
          <p:nvPr>
            <p:ph idx="16" type="body"/>
          </p:nvPr>
        </p:nvSpPr>
        <p:spPr>
          <a:xfrm flipH="1" rot="10800000">
            <a:off x="16603402" y="8125171"/>
            <a:ext cx="10927500" cy="22200"/>
          </a:xfrm>
          <a:prstGeom prst="rect">
            <a:avLst/>
          </a:prstGeom>
          <a:solidFill>
            <a:schemeClr val="lt1"/>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11" name="Google Shape;211;p27"/>
          <p:cNvSpPr txBox="1"/>
          <p:nvPr>
            <p:ph idx="17" type="body"/>
          </p:nvPr>
        </p:nvSpPr>
        <p:spPr>
          <a:xfrm flipH="1" rot="10800000">
            <a:off x="16603402" y="10754071"/>
            <a:ext cx="10927500" cy="22200"/>
          </a:xfrm>
          <a:prstGeom prst="rect">
            <a:avLst/>
          </a:prstGeom>
          <a:solidFill>
            <a:schemeClr val="lt1"/>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pic>
        <p:nvPicPr>
          <p:cNvPr id="212" name="Google Shape;212;p27"/>
          <p:cNvPicPr preferRelativeResize="0"/>
          <p:nvPr/>
        </p:nvPicPr>
        <p:blipFill rotWithShape="1">
          <a:blip r:embed="rId4">
            <a:alphaModFix/>
          </a:blip>
          <a:srcRect b="16478" l="615" r="1728" t="4712"/>
          <a:stretch/>
        </p:blipFill>
        <p:spPr>
          <a:xfrm>
            <a:off x="5522006" y="-2874293"/>
            <a:ext cx="18216787" cy="1417726"/>
          </a:xfrm>
          <a:prstGeom prst="rect">
            <a:avLst/>
          </a:prstGeom>
          <a:noFill/>
          <a:ln>
            <a:noFill/>
          </a:ln>
        </p:spPr>
      </p:pic>
      <p:pic>
        <p:nvPicPr>
          <p:cNvPr id="213" name="Google Shape;213;p27"/>
          <p:cNvPicPr preferRelativeResize="0"/>
          <p:nvPr/>
        </p:nvPicPr>
        <p:blipFill>
          <a:blip r:embed="rId5">
            <a:alphaModFix/>
          </a:blip>
          <a:stretch>
            <a:fillRect/>
          </a:stretch>
        </p:blipFill>
        <p:spPr>
          <a:xfrm>
            <a:off x="558325" y="15553944"/>
            <a:ext cx="7260335" cy="61264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m_To_green" showMasterSp="0">
  <p:cSld name="From_To_green">
    <p:spTree>
      <p:nvGrpSpPr>
        <p:cNvPr id="214" name="Shape 214"/>
        <p:cNvGrpSpPr/>
        <p:nvPr/>
      </p:nvGrpSpPr>
      <p:grpSpPr>
        <a:xfrm>
          <a:off x="0" y="0"/>
          <a:ext cx="0" cy="0"/>
          <a:chOff x="0" y="0"/>
          <a:chExt cx="0" cy="0"/>
        </a:xfrm>
      </p:grpSpPr>
      <p:pic>
        <p:nvPicPr>
          <p:cNvPr id="215" name="Google Shape;215;p28"/>
          <p:cNvPicPr preferRelativeResize="0"/>
          <p:nvPr/>
        </p:nvPicPr>
        <p:blipFill rotWithShape="1">
          <a:blip r:embed="rId2">
            <a:alphaModFix amt="35000"/>
          </a:blip>
          <a:srcRect b="0" l="0" r="0" t="0"/>
          <a:stretch/>
        </p:blipFill>
        <p:spPr>
          <a:xfrm>
            <a:off x="0" y="0"/>
            <a:ext cx="14630400" cy="16459200"/>
          </a:xfrm>
          <a:prstGeom prst="rect">
            <a:avLst/>
          </a:prstGeom>
          <a:noFill/>
          <a:ln>
            <a:noFill/>
          </a:ln>
        </p:spPr>
      </p:pic>
      <p:pic>
        <p:nvPicPr>
          <p:cNvPr id="216" name="Google Shape;216;p28"/>
          <p:cNvPicPr preferRelativeResize="0"/>
          <p:nvPr/>
        </p:nvPicPr>
        <p:blipFill rotWithShape="1">
          <a:blip r:embed="rId3">
            <a:alphaModFix/>
          </a:blip>
          <a:srcRect b="4130" l="12633" r="46637" t="14410"/>
          <a:stretch/>
        </p:blipFill>
        <p:spPr>
          <a:xfrm>
            <a:off x="14630400" y="0"/>
            <a:ext cx="14630412" cy="16459197"/>
          </a:xfrm>
          <a:prstGeom prst="rect">
            <a:avLst/>
          </a:prstGeom>
          <a:noFill/>
          <a:ln>
            <a:noFill/>
          </a:ln>
        </p:spPr>
      </p:pic>
      <p:sp>
        <p:nvSpPr>
          <p:cNvPr id="217" name="Google Shape;217;p28"/>
          <p:cNvSpPr/>
          <p:nvPr/>
        </p:nvSpPr>
        <p:spPr>
          <a:xfrm>
            <a:off x="14630402" y="0"/>
            <a:ext cx="14630400" cy="16459200"/>
          </a:xfrm>
          <a:prstGeom prst="rect">
            <a:avLst/>
          </a:prstGeom>
          <a:gradFill>
            <a:gsLst>
              <a:gs pos="0">
                <a:schemeClr val="accent2"/>
              </a:gs>
              <a:gs pos="5000">
                <a:schemeClr val="accent2"/>
              </a:gs>
              <a:gs pos="100000">
                <a:schemeClr val="accent1"/>
              </a:gs>
            </a:gsLst>
            <a:lin ang="2700006" scaled="0"/>
          </a:gradFill>
          <a:ln>
            <a:noFill/>
          </a:ln>
        </p:spPr>
        <p:txBody>
          <a:bodyPr anchorCtr="0" anchor="ctr" bIns="109675" lIns="219425" spcFirstLastPara="1" rIns="219425" wrap="square" tIns="109675">
            <a:noAutofit/>
          </a:bodyPr>
          <a:lstStyle/>
          <a:p>
            <a:pPr indent="0" lvl="0" marL="0" marR="0" rtl="0" algn="ctr">
              <a:spcBef>
                <a:spcPts val="0"/>
              </a:spcBef>
              <a:spcAft>
                <a:spcPts val="0"/>
              </a:spcAft>
              <a:buNone/>
            </a:pPr>
            <a:r>
              <a:t/>
            </a:r>
            <a:endParaRPr sz="4500">
              <a:solidFill>
                <a:schemeClr val="lt1"/>
              </a:solidFill>
              <a:latin typeface="Roboto"/>
              <a:ea typeface="Roboto"/>
              <a:cs typeface="Roboto"/>
              <a:sym typeface="Roboto"/>
            </a:endParaRPr>
          </a:p>
        </p:txBody>
      </p:sp>
      <p:sp>
        <p:nvSpPr>
          <p:cNvPr id="218" name="Google Shape;218;p28"/>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
        <p:nvSpPr>
          <p:cNvPr id="219" name="Google Shape;219;p28"/>
          <p:cNvSpPr txBox="1"/>
          <p:nvPr>
            <p:ph idx="1" type="body"/>
          </p:nvPr>
        </p:nvSpPr>
        <p:spPr>
          <a:xfrm>
            <a:off x="1645920" y="1873543"/>
            <a:ext cx="10995600" cy="3505800"/>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Clr>
                <a:schemeClr val="dk1"/>
              </a:buClr>
              <a:buSzPts val="8700"/>
              <a:buNone/>
              <a:defRPr b="1" sz="8700">
                <a:latin typeface="Roboto"/>
                <a:ea typeface="Roboto"/>
                <a:cs typeface="Roboto"/>
                <a:sym typeface="Robot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20" name="Google Shape;220;p28"/>
          <p:cNvSpPr txBox="1"/>
          <p:nvPr>
            <p:ph idx="2" type="body"/>
          </p:nvPr>
        </p:nvSpPr>
        <p:spPr>
          <a:xfrm>
            <a:off x="1645918" y="1014338"/>
            <a:ext cx="10995600" cy="8589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dk1"/>
              </a:buClr>
              <a:buSzPts val="3800"/>
              <a:buNone/>
              <a:defRPr b="1" sz="3800" cap="none">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21" name="Google Shape;221;p28"/>
          <p:cNvSpPr txBox="1"/>
          <p:nvPr>
            <p:ph idx="3" type="body"/>
          </p:nvPr>
        </p:nvSpPr>
        <p:spPr>
          <a:xfrm>
            <a:off x="16603978" y="1873543"/>
            <a:ext cx="10918800" cy="3505800"/>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Clr>
                <a:schemeClr val="lt1"/>
              </a:buClr>
              <a:buSzPts val="8700"/>
              <a:buNone/>
              <a:defRPr b="1" sz="8700">
                <a:solidFill>
                  <a:schemeClr val="lt1"/>
                </a:solidFill>
                <a:latin typeface="Roboto"/>
                <a:ea typeface="Roboto"/>
                <a:cs typeface="Roboto"/>
                <a:sym typeface="Robot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22" name="Google Shape;222;p28"/>
          <p:cNvSpPr txBox="1"/>
          <p:nvPr>
            <p:ph idx="4" type="body"/>
          </p:nvPr>
        </p:nvSpPr>
        <p:spPr>
          <a:xfrm>
            <a:off x="16603975" y="1014338"/>
            <a:ext cx="10918800" cy="8589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3800"/>
              <a:buNone/>
              <a:defRPr b="1" sz="3800" cap="none">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23" name="Google Shape;223;p28"/>
          <p:cNvSpPr txBox="1"/>
          <p:nvPr>
            <p:ph idx="5" type="body"/>
          </p:nvPr>
        </p:nvSpPr>
        <p:spPr>
          <a:xfrm>
            <a:off x="1645920" y="5880878"/>
            <a:ext cx="109956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dk1"/>
              </a:buClr>
              <a:buSzPts val="5700"/>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24" name="Google Shape;224;p28"/>
          <p:cNvSpPr txBox="1"/>
          <p:nvPr>
            <p:ph idx="6" type="body"/>
          </p:nvPr>
        </p:nvSpPr>
        <p:spPr>
          <a:xfrm>
            <a:off x="1645920" y="8509778"/>
            <a:ext cx="10995600" cy="18828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0"/>
              </a:spcBef>
              <a:spcAft>
                <a:spcPts val="0"/>
              </a:spcAft>
              <a:buClr>
                <a:schemeClr val="dk1"/>
              </a:buClr>
              <a:buSzPts val="5700"/>
              <a:buFont typeface="Arial"/>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25" name="Google Shape;225;p28"/>
          <p:cNvSpPr txBox="1"/>
          <p:nvPr>
            <p:ph idx="7" type="body"/>
          </p:nvPr>
        </p:nvSpPr>
        <p:spPr>
          <a:xfrm>
            <a:off x="1645920" y="11138678"/>
            <a:ext cx="10995600" cy="18828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0"/>
              </a:spcBef>
              <a:spcAft>
                <a:spcPts val="0"/>
              </a:spcAft>
              <a:buClr>
                <a:schemeClr val="dk1"/>
              </a:buClr>
              <a:buSzPts val="5700"/>
              <a:buFont typeface="Arial"/>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26" name="Google Shape;226;p28"/>
          <p:cNvSpPr txBox="1"/>
          <p:nvPr>
            <p:ph idx="8" type="body"/>
          </p:nvPr>
        </p:nvSpPr>
        <p:spPr>
          <a:xfrm>
            <a:off x="16603980" y="58808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27" name="Google Shape;227;p28"/>
          <p:cNvSpPr txBox="1"/>
          <p:nvPr>
            <p:ph idx="9" type="body"/>
          </p:nvPr>
        </p:nvSpPr>
        <p:spPr>
          <a:xfrm>
            <a:off x="16603980" y="85097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28" name="Google Shape;228;p28"/>
          <p:cNvSpPr txBox="1"/>
          <p:nvPr>
            <p:ph idx="13" type="body"/>
          </p:nvPr>
        </p:nvSpPr>
        <p:spPr>
          <a:xfrm>
            <a:off x="16603980" y="111386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29" name="Google Shape;229;p28"/>
          <p:cNvSpPr txBox="1"/>
          <p:nvPr>
            <p:ph idx="14" type="body"/>
          </p:nvPr>
        </p:nvSpPr>
        <p:spPr>
          <a:xfrm flipH="1" rot="10800000">
            <a:off x="1645397" y="8125171"/>
            <a:ext cx="11004000" cy="22200"/>
          </a:xfrm>
          <a:prstGeom prst="rect">
            <a:avLst/>
          </a:prstGeom>
          <a:solidFill>
            <a:srgbClr val="D4D7DA"/>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30" name="Google Shape;230;p28"/>
          <p:cNvSpPr txBox="1"/>
          <p:nvPr>
            <p:ph idx="15" type="body"/>
          </p:nvPr>
        </p:nvSpPr>
        <p:spPr>
          <a:xfrm flipH="1" rot="10800000">
            <a:off x="1645397" y="10754071"/>
            <a:ext cx="11004000" cy="22200"/>
          </a:xfrm>
          <a:prstGeom prst="rect">
            <a:avLst/>
          </a:prstGeom>
          <a:solidFill>
            <a:srgbClr val="D4D7DA"/>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31" name="Google Shape;231;p28"/>
          <p:cNvSpPr txBox="1"/>
          <p:nvPr>
            <p:ph idx="16" type="body"/>
          </p:nvPr>
        </p:nvSpPr>
        <p:spPr>
          <a:xfrm flipH="1" rot="10800000">
            <a:off x="16603402" y="8125171"/>
            <a:ext cx="10927500" cy="22200"/>
          </a:xfrm>
          <a:prstGeom prst="rect">
            <a:avLst/>
          </a:prstGeom>
          <a:solidFill>
            <a:schemeClr val="lt1"/>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32" name="Google Shape;232;p28"/>
          <p:cNvSpPr txBox="1"/>
          <p:nvPr>
            <p:ph idx="17" type="body"/>
          </p:nvPr>
        </p:nvSpPr>
        <p:spPr>
          <a:xfrm flipH="1" rot="10800000">
            <a:off x="16603402" y="10754071"/>
            <a:ext cx="10927500" cy="22200"/>
          </a:xfrm>
          <a:prstGeom prst="rect">
            <a:avLst/>
          </a:prstGeom>
          <a:solidFill>
            <a:schemeClr val="lt1"/>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pic>
        <p:nvPicPr>
          <p:cNvPr id="233" name="Google Shape;233;p28"/>
          <p:cNvPicPr preferRelativeResize="0"/>
          <p:nvPr/>
        </p:nvPicPr>
        <p:blipFill rotWithShape="1">
          <a:blip r:embed="rId4">
            <a:alphaModFix/>
          </a:blip>
          <a:srcRect b="16478" l="615" r="1728" t="4712"/>
          <a:stretch/>
        </p:blipFill>
        <p:spPr>
          <a:xfrm>
            <a:off x="5522006" y="-2874293"/>
            <a:ext cx="18216787" cy="1417726"/>
          </a:xfrm>
          <a:prstGeom prst="rect">
            <a:avLst/>
          </a:prstGeom>
          <a:noFill/>
          <a:ln>
            <a:noFill/>
          </a:ln>
        </p:spPr>
      </p:pic>
      <p:pic>
        <p:nvPicPr>
          <p:cNvPr id="234" name="Google Shape;234;p28"/>
          <p:cNvPicPr preferRelativeResize="0"/>
          <p:nvPr/>
        </p:nvPicPr>
        <p:blipFill>
          <a:blip r:embed="rId5">
            <a:alphaModFix/>
          </a:blip>
          <a:stretch>
            <a:fillRect/>
          </a:stretch>
        </p:blipFill>
        <p:spPr>
          <a:xfrm>
            <a:off x="558325" y="15553944"/>
            <a:ext cx="7260335" cy="61264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m_To_red" showMasterSp="0">
  <p:cSld name="From_To_red">
    <p:spTree>
      <p:nvGrpSpPr>
        <p:cNvPr id="235" name="Shape 235"/>
        <p:cNvGrpSpPr/>
        <p:nvPr/>
      </p:nvGrpSpPr>
      <p:grpSpPr>
        <a:xfrm>
          <a:off x="0" y="0"/>
          <a:ext cx="0" cy="0"/>
          <a:chOff x="0" y="0"/>
          <a:chExt cx="0" cy="0"/>
        </a:xfrm>
      </p:grpSpPr>
      <p:pic>
        <p:nvPicPr>
          <p:cNvPr id="236" name="Google Shape;236;p29"/>
          <p:cNvPicPr preferRelativeResize="0"/>
          <p:nvPr/>
        </p:nvPicPr>
        <p:blipFill rotWithShape="1">
          <a:blip r:embed="rId2">
            <a:alphaModFix amt="35000"/>
          </a:blip>
          <a:srcRect b="0" l="0" r="0" t="0"/>
          <a:stretch/>
        </p:blipFill>
        <p:spPr>
          <a:xfrm>
            <a:off x="0" y="0"/>
            <a:ext cx="14630400" cy="16459200"/>
          </a:xfrm>
          <a:prstGeom prst="rect">
            <a:avLst/>
          </a:prstGeom>
          <a:noFill/>
          <a:ln>
            <a:noFill/>
          </a:ln>
        </p:spPr>
      </p:pic>
      <p:pic>
        <p:nvPicPr>
          <p:cNvPr id="237" name="Google Shape;237;p29"/>
          <p:cNvPicPr preferRelativeResize="0"/>
          <p:nvPr/>
        </p:nvPicPr>
        <p:blipFill rotWithShape="1">
          <a:blip r:embed="rId3">
            <a:alphaModFix/>
          </a:blip>
          <a:srcRect b="4130" l="12633" r="46637" t="14410"/>
          <a:stretch/>
        </p:blipFill>
        <p:spPr>
          <a:xfrm>
            <a:off x="14630400" y="0"/>
            <a:ext cx="14630412" cy="16459197"/>
          </a:xfrm>
          <a:prstGeom prst="rect">
            <a:avLst/>
          </a:prstGeom>
          <a:noFill/>
          <a:ln>
            <a:noFill/>
          </a:ln>
        </p:spPr>
      </p:pic>
      <p:sp>
        <p:nvSpPr>
          <p:cNvPr id="238" name="Google Shape;238;p29"/>
          <p:cNvSpPr/>
          <p:nvPr/>
        </p:nvSpPr>
        <p:spPr>
          <a:xfrm>
            <a:off x="14630402" y="0"/>
            <a:ext cx="14630400" cy="16459200"/>
          </a:xfrm>
          <a:prstGeom prst="rect">
            <a:avLst/>
          </a:prstGeom>
          <a:gradFill>
            <a:gsLst>
              <a:gs pos="0">
                <a:schemeClr val="accent6"/>
              </a:gs>
              <a:gs pos="5000">
                <a:schemeClr val="accent6"/>
              </a:gs>
              <a:gs pos="100000">
                <a:schemeClr val="accent3"/>
              </a:gs>
            </a:gsLst>
            <a:lin ang="2700006" scaled="0"/>
          </a:gradFill>
          <a:ln>
            <a:noFill/>
          </a:ln>
        </p:spPr>
        <p:txBody>
          <a:bodyPr anchorCtr="0" anchor="ctr" bIns="109675" lIns="219425" spcFirstLastPara="1" rIns="219425" wrap="square" tIns="109675">
            <a:noAutofit/>
          </a:bodyPr>
          <a:lstStyle/>
          <a:p>
            <a:pPr indent="0" lvl="0" marL="0" marR="0" rtl="0" algn="ctr">
              <a:spcBef>
                <a:spcPts val="0"/>
              </a:spcBef>
              <a:spcAft>
                <a:spcPts val="0"/>
              </a:spcAft>
              <a:buNone/>
            </a:pPr>
            <a:r>
              <a:t/>
            </a:r>
            <a:endParaRPr sz="4500">
              <a:solidFill>
                <a:schemeClr val="lt1"/>
              </a:solidFill>
              <a:latin typeface="Roboto"/>
              <a:ea typeface="Roboto"/>
              <a:cs typeface="Roboto"/>
              <a:sym typeface="Roboto"/>
            </a:endParaRPr>
          </a:p>
        </p:txBody>
      </p:sp>
      <p:sp>
        <p:nvSpPr>
          <p:cNvPr id="239" name="Google Shape;239;p29"/>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
        <p:nvSpPr>
          <p:cNvPr id="240" name="Google Shape;240;p29"/>
          <p:cNvSpPr txBox="1"/>
          <p:nvPr>
            <p:ph idx="1" type="body"/>
          </p:nvPr>
        </p:nvSpPr>
        <p:spPr>
          <a:xfrm>
            <a:off x="1645920" y="1873543"/>
            <a:ext cx="10995600" cy="3505800"/>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Clr>
                <a:schemeClr val="dk1"/>
              </a:buClr>
              <a:buSzPts val="8700"/>
              <a:buNone/>
              <a:defRPr b="1" sz="8700">
                <a:latin typeface="Roboto"/>
                <a:ea typeface="Roboto"/>
                <a:cs typeface="Roboto"/>
                <a:sym typeface="Robot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41" name="Google Shape;241;p29"/>
          <p:cNvSpPr txBox="1"/>
          <p:nvPr>
            <p:ph idx="2" type="body"/>
          </p:nvPr>
        </p:nvSpPr>
        <p:spPr>
          <a:xfrm>
            <a:off x="1645918" y="1014338"/>
            <a:ext cx="10995600" cy="8589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dk1"/>
              </a:buClr>
              <a:buSzPts val="3800"/>
              <a:buNone/>
              <a:defRPr b="1" sz="3800" cap="none">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42" name="Google Shape;242;p29"/>
          <p:cNvSpPr txBox="1"/>
          <p:nvPr>
            <p:ph idx="3" type="body"/>
          </p:nvPr>
        </p:nvSpPr>
        <p:spPr>
          <a:xfrm>
            <a:off x="16603978" y="1873543"/>
            <a:ext cx="10918800" cy="3505800"/>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Clr>
                <a:schemeClr val="lt1"/>
              </a:buClr>
              <a:buSzPts val="8700"/>
              <a:buNone/>
              <a:defRPr b="1" sz="8700">
                <a:solidFill>
                  <a:schemeClr val="lt1"/>
                </a:solidFill>
                <a:latin typeface="Roboto"/>
                <a:ea typeface="Roboto"/>
                <a:cs typeface="Roboto"/>
                <a:sym typeface="Robot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43" name="Google Shape;243;p29"/>
          <p:cNvSpPr txBox="1"/>
          <p:nvPr>
            <p:ph idx="4" type="body"/>
          </p:nvPr>
        </p:nvSpPr>
        <p:spPr>
          <a:xfrm>
            <a:off x="16603975" y="1014338"/>
            <a:ext cx="10918800" cy="8589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3800"/>
              <a:buNone/>
              <a:defRPr b="1" sz="3800" cap="none">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44" name="Google Shape;244;p29"/>
          <p:cNvSpPr txBox="1"/>
          <p:nvPr>
            <p:ph idx="5" type="body"/>
          </p:nvPr>
        </p:nvSpPr>
        <p:spPr>
          <a:xfrm>
            <a:off x="1645920" y="5880878"/>
            <a:ext cx="109956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dk1"/>
              </a:buClr>
              <a:buSzPts val="5700"/>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45" name="Google Shape;245;p29"/>
          <p:cNvSpPr txBox="1"/>
          <p:nvPr>
            <p:ph idx="6" type="body"/>
          </p:nvPr>
        </p:nvSpPr>
        <p:spPr>
          <a:xfrm>
            <a:off x="1645920" y="8509778"/>
            <a:ext cx="10995600" cy="18828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0"/>
              </a:spcBef>
              <a:spcAft>
                <a:spcPts val="0"/>
              </a:spcAft>
              <a:buClr>
                <a:schemeClr val="dk1"/>
              </a:buClr>
              <a:buSzPts val="5700"/>
              <a:buFont typeface="Arial"/>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46" name="Google Shape;246;p29"/>
          <p:cNvSpPr txBox="1"/>
          <p:nvPr>
            <p:ph idx="7" type="body"/>
          </p:nvPr>
        </p:nvSpPr>
        <p:spPr>
          <a:xfrm>
            <a:off x="1645920" y="11138678"/>
            <a:ext cx="10995600" cy="18828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0"/>
              </a:spcBef>
              <a:spcAft>
                <a:spcPts val="0"/>
              </a:spcAft>
              <a:buClr>
                <a:schemeClr val="dk1"/>
              </a:buClr>
              <a:buSzPts val="5700"/>
              <a:buFont typeface="Arial"/>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47" name="Google Shape;247;p29"/>
          <p:cNvSpPr txBox="1"/>
          <p:nvPr>
            <p:ph idx="8" type="body"/>
          </p:nvPr>
        </p:nvSpPr>
        <p:spPr>
          <a:xfrm>
            <a:off x="16603980" y="58808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48" name="Google Shape;248;p29"/>
          <p:cNvSpPr txBox="1"/>
          <p:nvPr>
            <p:ph idx="9" type="body"/>
          </p:nvPr>
        </p:nvSpPr>
        <p:spPr>
          <a:xfrm>
            <a:off x="16603980" y="85097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49" name="Google Shape;249;p29"/>
          <p:cNvSpPr txBox="1"/>
          <p:nvPr>
            <p:ph idx="13" type="body"/>
          </p:nvPr>
        </p:nvSpPr>
        <p:spPr>
          <a:xfrm>
            <a:off x="16603980" y="111386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50" name="Google Shape;250;p29"/>
          <p:cNvSpPr txBox="1"/>
          <p:nvPr>
            <p:ph idx="14" type="body"/>
          </p:nvPr>
        </p:nvSpPr>
        <p:spPr>
          <a:xfrm flipH="1" rot="10800000">
            <a:off x="1645397" y="8125171"/>
            <a:ext cx="11004000" cy="22200"/>
          </a:xfrm>
          <a:prstGeom prst="rect">
            <a:avLst/>
          </a:prstGeom>
          <a:solidFill>
            <a:srgbClr val="D4D7DA"/>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51" name="Google Shape;251;p29"/>
          <p:cNvSpPr txBox="1"/>
          <p:nvPr>
            <p:ph idx="15" type="body"/>
          </p:nvPr>
        </p:nvSpPr>
        <p:spPr>
          <a:xfrm flipH="1" rot="10800000">
            <a:off x="1645397" y="10754071"/>
            <a:ext cx="11004000" cy="22200"/>
          </a:xfrm>
          <a:prstGeom prst="rect">
            <a:avLst/>
          </a:prstGeom>
          <a:solidFill>
            <a:srgbClr val="D4D7DA"/>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52" name="Google Shape;252;p29"/>
          <p:cNvSpPr txBox="1"/>
          <p:nvPr>
            <p:ph idx="16" type="body"/>
          </p:nvPr>
        </p:nvSpPr>
        <p:spPr>
          <a:xfrm flipH="1" rot="10800000">
            <a:off x="16603402" y="8125171"/>
            <a:ext cx="10927500" cy="22200"/>
          </a:xfrm>
          <a:prstGeom prst="rect">
            <a:avLst/>
          </a:prstGeom>
          <a:solidFill>
            <a:schemeClr val="lt1"/>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53" name="Google Shape;253;p29"/>
          <p:cNvSpPr txBox="1"/>
          <p:nvPr>
            <p:ph idx="17" type="body"/>
          </p:nvPr>
        </p:nvSpPr>
        <p:spPr>
          <a:xfrm flipH="1" rot="10800000">
            <a:off x="16603402" y="10754071"/>
            <a:ext cx="10927500" cy="22200"/>
          </a:xfrm>
          <a:prstGeom prst="rect">
            <a:avLst/>
          </a:prstGeom>
          <a:solidFill>
            <a:schemeClr val="lt1"/>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pic>
        <p:nvPicPr>
          <p:cNvPr id="254" name="Google Shape;254;p29"/>
          <p:cNvPicPr preferRelativeResize="0"/>
          <p:nvPr/>
        </p:nvPicPr>
        <p:blipFill rotWithShape="1">
          <a:blip r:embed="rId4">
            <a:alphaModFix/>
          </a:blip>
          <a:srcRect b="16478" l="615" r="1728" t="4712"/>
          <a:stretch/>
        </p:blipFill>
        <p:spPr>
          <a:xfrm>
            <a:off x="5522006" y="-2874293"/>
            <a:ext cx="18216787" cy="1417726"/>
          </a:xfrm>
          <a:prstGeom prst="rect">
            <a:avLst/>
          </a:prstGeom>
          <a:noFill/>
          <a:ln>
            <a:noFill/>
          </a:ln>
        </p:spPr>
      </p:pic>
      <p:pic>
        <p:nvPicPr>
          <p:cNvPr id="255" name="Google Shape;255;p29"/>
          <p:cNvPicPr preferRelativeResize="0"/>
          <p:nvPr/>
        </p:nvPicPr>
        <p:blipFill>
          <a:blip r:embed="rId5">
            <a:alphaModFix/>
          </a:blip>
          <a:stretch>
            <a:fillRect/>
          </a:stretch>
        </p:blipFill>
        <p:spPr>
          <a:xfrm>
            <a:off x="558325" y="15553944"/>
            <a:ext cx="7260335" cy="612648"/>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m_To_orange" showMasterSp="0">
  <p:cSld name="From_To_orange">
    <p:spTree>
      <p:nvGrpSpPr>
        <p:cNvPr id="256" name="Shape 256"/>
        <p:cNvGrpSpPr/>
        <p:nvPr/>
      </p:nvGrpSpPr>
      <p:grpSpPr>
        <a:xfrm>
          <a:off x="0" y="0"/>
          <a:ext cx="0" cy="0"/>
          <a:chOff x="0" y="0"/>
          <a:chExt cx="0" cy="0"/>
        </a:xfrm>
      </p:grpSpPr>
      <p:pic>
        <p:nvPicPr>
          <p:cNvPr id="257" name="Google Shape;257;p30"/>
          <p:cNvPicPr preferRelativeResize="0"/>
          <p:nvPr/>
        </p:nvPicPr>
        <p:blipFill rotWithShape="1">
          <a:blip r:embed="rId2">
            <a:alphaModFix amt="35000"/>
          </a:blip>
          <a:srcRect b="0" l="0" r="0" t="0"/>
          <a:stretch/>
        </p:blipFill>
        <p:spPr>
          <a:xfrm>
            <a:off x="0" y="0"/>
            <a:ext cx="14630400" cy="16459200"/>
          </a:xfrm>
          <a:prstGeom prst="rect">
            <a:avLst/>
          </a:prstGeom>
          <a:noFill/>
          <a:ln>
            <a:noFill/>
          </a:ln>
        </p:spPr>
      </p:pic>
      <p:pic>
        <p:nvPicPr>
          <p:cNvPr id="258" name="Google Shape;258;p30"/>
          <p:cNvPicPr preferRelativeResize="0"/>
          <p:nvPr/>
        </p:nvPicPr>
        <p:blipFill rotWithShape="1">
          <a:blip r:embed="rId3">
            <a:alphaModFix/>
          </a:blip>
          <a:srcRect b="4130" l="12633" r="46637" t="14410"/>
          <a:stretch/>
        </p:blipFill>
        <p:spPr>
          <a:xfrm>
            <a:off x="14630400" y="0"/>
            <a:ext cx="14630412" cy="16459197"/>
          </a:xfrm>
          <a:prstGeom prst="rect">
            <a:avLst/>
          </a:prstGeom>
          <a:noFill/>
          <a:ln>
            <a:noFill/>
          </a:ln>
        </p:spPr>
      </p:pic>
      <p:sp>
        <p:nvSpPr>
          <p:cNvPr id="259" name="Google Shape;259;p30"/>
          <p:cNvSpPr/>
          <p:nvPr/>
        </p:nvSpPr>
        <p:spPr>
          <a:xfrm>
            <a:off x="14630402" y="0"/>
            <a:ext cx="14630400" cy="16459200"/>
          </a:xfrm>
          <a:prstGeom prst="rect">
            <a:avLst/>
          </a:prstGeom>
          <a:gradFill>
            <a:gsLst>
              <a:gs pos="0">
                <a:schemeClr val="accent3"/>
              </a:gs>
              <a:gs pos="5000">
                <a:schemeClr val="accent3"/>
              </a:gs>
              <a:gs pos="100000">
                <a:schemeClr val="accent5"/>
              </a:gs>
            </a:gsLst>
            <a:lin ang="2700006" scaled="0"/>
          </a:gradFill>
          <a:ln>
            <a:noFill/>
          </a:ln>
        </p:spPr>
        <p:txBody>
          <a:bodyPr anchorCtr="0" anchor="ctr" bIns="109675" lIns="219425" spcFirstLastPara="1" rIns="219425" wrap="square" tIns="109675">
            <a:noAutofit/>
          </a:bodyPr>
          <a:lstStyle/>
          <a:p>
            <a:pPr indent="0" lvl="0" marL="0" marR="0" rtl="0" algn="ctr">
              <a:spcBef>
                <a:spcPts val="0"/>
              </a:spcBef>
              <a:spcAft>
                <a:spcPts val="0"/>
              </a:spcAft>
              <a:buNone/>
            </a:pPr>
            <a:r>
              <a:t/>
            </a:r>
            <a:endParaRPr sz="4500">
              <a:solidFill>
                <a:schemeClr val="lt1"/>
              </a:solidFill>
              <a:latin typeface="Roboto"/>
              <a:ea typeface="Roboto"/>
              <a:cs typeface="Roboto"/>
              <a:sym typeface="Roboto"/>
            </a:endParaRPr>
          </a:p>
        </p:txBody>
      </p:sp>
      <p:sp>
        <p:nvSpPr>
          <p:cNvPr id="260" name="Google Shape;260;p30"/>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b="0" i="0" sz="2600">
                <a:solidFill>
                  <a:schemeClr val="lt1"/>
                </a:solidFill>
                <a:latin typeface="Roboto"/>
                <a:ea typeface="Roboto"/>
                <a:cs typeface="Roboto"/>
                <a:sym typeface="Roboto"/>
              </a:defRPr>
            </a:lvl1pPr>
            <a:lvl2pPr indent="0" lvl="1" marL="0" algn="l">
              <a:spcBef>
                <a:spcPts val="0"/>
              </a:spcBef>
              <a:buNone/>
              <a:defRPr b="0" i="0" sz="2600">
                <a:solidFill>
                  <a:schemeClr val="lt1"/>
                </a:solidFill>
                <a:latin typeface="Roboto"/>
                <a:ea typeface="Roboto"/>
                <a:cs typeface="Roboto"/>
                <a:sym typeface="Roboto"/>
              </a:defRPr>
            </a:lvl2pPr>
            <a:lvl3pPr indent="0" lvl="2" marL="0" algn="l">
              <a:spcBef>
                <a:spcPts val="0"/>
              </a:spcBef>
              <a:buNone/>
              <a:defRPr b="0" i="0" sz="2600">
                <a:solidFill>
                  <a:schemeClr val="lt1"/>
                </a:solidFill>
                <a:latin typeface="Roboto"/>
                <a:ea typeface="Roboto"/>
                <a:cs typeface="Roboto"/>
                <a:sym typeface="Roboto"/>
              </a:defRPr>
            </a:lvl3pPr>
            <a:lvl4pPr indent="0" lvl="3" marL="0" algn="l">
              <a:spcBef>
                <a:spcPts val="0"/>
              </a:spcBef>
              <a:buNone/>
              <a:defRPr b="0" i="0" sz="2600">
                <a:solidFill>
                  <a:schemeClr val="lt1"/>
                </a:solidFill>
                <a:latin typeface="Roboto"/>
                <a:ea typeface="Roboto"/>
                <a:cs typeface="Roboto"/>
                <a:sym typeface="Roboto"/>
              </a:defRPr>
            </a:lvl4pPr>
            <a:lvl5pPr indent="0" lvl="4" marL="0" algn="l">
              <a:spcBef>
                <a:spcPts val="0"/>
              </a:spcBef>
              <a:buNone/>
              <a:defRPr b="0" i="0" sz="2600">
                <a:solidFill>
                  <a:schemeClr val="lt1"/>
                </a:solidFill>
                <a:latin typeface="Roboto"/>
                <a:ea typeface="Roboto"/>
                <a:cs typeface="Roboto"/>
                <a:sym typeface="Roboto"/>
              </a:defRPr>
            </a:lvl5pPr>
            <a:lvl6pPr indent="0" lvl="5" marL="0" algn="l">
              <a:spcBef>
                <a:spcPts val="0"/>
              </a:spcBef>
              <a:buNone/>
              <a:defRPr b="0" i="0" sz="2600">
                <a:solidFill>
                  <a:schemeClr val="lt1"/>
                </a:solidFill>
                <a:latin typeface="Roboto"/>
                <a:ea typeface="Roboto"/>
                <a:cs typeface="Roboto"/>
                <a:sym typeface="Roboto"/>
              </a:defRPr>
            </a:lvl6pPr>
            <a:lvl7pPr indent="0" lvl="6" marL="0" algn="l">
              <a:spcBef>
                <a:spcPts val="0"/>
              </a:spcBef>
              <a:buNone/>
              <a:defRPr b="0" i="0" sz="2600">
                <a:solidFill>
                  <a:schemeClr val="lt1"/>
                </a:solidFill>
                <a:latin typeface="Roboto"/>
                <a:ea typeface="Roboto"/>
                <a:cs typeface="Roboto"/>
                <a:sym typeface="Roboto"/>
              </a:defRPr>
            </a:lvl7pPr>
            <a:lvl8pPr indent="0" lvl="7" marL="0" algn="l">
              <a:spcBef>
                <a:spcPts val="0"/>
              </a:spcBef>
              <a:buNone/>
              <a:defRPr b="0" i="0" sz="2600">
                <a:solidFill>
                  <a:schemeClr val="lt1"/>
                </a:solidFill>
                <a:latin typeface="Roboto"/>
                <a:ea typeface="Roboto"/>
                <a:cs typeface="Roboto"/>
                <a:sym typeface="Roboto"/>
              </a:defRPr>
            </a:lvl8pPr>
            <a:lvl9pPr indent="0" lvl="8" marL="0" algn="l">
              <a:spcBef>
                <a:spcPts val="0"/>
              </a:spcBef>
              <a:buNone/>
              <a:defRPr b="0" i="0" sz="2600">
                <a:solidFill>
                  <a:schemeClr val="lt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sp>
        <p:nvSpPr>
          <p:cNvPr id="261" name="Google Shape;261;p30"/>
          <p:cNvSpPr txBox="1"/>
          <p:nvPr>
            <p:ph idx="1" type="body"/>
          </p:nvPr>
        </p:nvSpPr>
        <p:spPr>
          <a:xfrm>
            <a:off x="1645920" y="1873543"/>
            <a:ext cx="10995600" cy="3505800"/>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Clr>
                <a:schemeClr val="dk1"/>
              </a:buClr>
              <a:buSzPts val="8700"/>
              <a:buNone/>
              <a:defRPr b="1" sz="8700">
                <a:latin typeface="Roboto"/>
                <a:ea typeface="Roboto"/>
                <a:cs typeface="Roboto"/>
                <a:sym typeface="Robot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62" name="Google Shape;262;p30"/>
          <p:cNvSpPr txBox="1"/>
          <p:nvPr>
            <p:ph idx="2" type="body"/>
          </p:nvPr>
        </p:nvSpPr>
        <p:spPr>
          <a:xfrm>
            <a:off x="1645918" y="1014338"/>
            <a:ext cx="10995600" cy="8589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dk1"/>
              </a:buClr>
              <a:buSzPts val="3800"/>
              <a:buNone/>
              <a:defRPr b="1" sz="3800" cap="none">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63" name="Google Shape;263;p30"/>
          <p:cNvSpPr txBox="1"/>
          <p:nvPr>
            <p:ph idx="3" type="body"/>
          </p:nvPr>
        </p:nvSpPr>
        <p:spPr>
          <a:xfrm>
            <a:off x="16603978" y="1873543"/>
            <a:ext cx="10918800" cy="3505800"/>
          </a:xfrm>
          <a:prstGeom prst="rect">
            <a:avLst/>
          </a:prstGeom>
          <a:noFill/>
          <a:ln>
            <a:noFill/>
          </a:ln>
        </p:spPr>
        <p:txBody>
          <a:bodyPr anchorCtr="0" anchor="ctr" bIns="0" lIns="0" spcFirstLastPara="1" rIns="0" wrap="square" tIns="0">
            <a:noAutofit/>
          </a:bodyPr>
          <a:lstStyle>
            <a:lvl1pPr indent="-228600" lvl="0" marL="457200" algn="ctr">
              <a:lnSpc>
                <a:spcPct val="100000"/>
              </a:lnSpc>
              <a:spcBef>
                <a:spcPts val="0"/>
              </a:spcBef>
              <a:spcAft>
                <a:spcPts val="0"/>
              </a:spcAft>
              <a:buClr>
                <a:schemeClr val="lt1"/>
              </a:buClr>
              <a:buSzPts val="8700"/>
              <a:buNone/>
              <a:defRPr b="1" sz="8700">
                <a:solidFill>
                  <a:schemeClr val="lt1"/>
                </a:solidFill>
                <a:latin typeface="Roboto"/>
                <a:ea typeface="Roboto"/>
                <a:cs typeface="Roboto"/>
                <a:sym typeface="Robot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64" name="Google Shape;264;p30"/>
          <p:cNvSpPr txBox="1"/>
          <p:nvPr>
            <p:ph idx="4" type="body"/>
          </p:nvPr>
        </p:nvSpPr>
        <p:spPr>
          <a:xfrm>
            <a:off x="16603975" y="1014338"/>
            <a:ext cx="10918800" cy="8589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3800"/>
              <a:buNone/>
              <a:defRPr b="1" sz="3800" cap="none">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65" name="Google Shape;265;p30"/>
          <p:cNvSpPr txBox="1"/>
          <p:nvPr>
            <p:ph idx="5" type="body"/>
          </p:nvPr>
        </p:nvSpPr>
        <p:spPr>
          <a:xfrm>
            <a:off x="1645920" y="5880878"/>
            <a:ext cx="109956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dk1"/>
              </a:buClr>
              <a:buSzPts val="5700"/>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66" name="Google Shape;266;p30"/>
          <p:cNvSpPr txBox="1"/>
          <p:nvPr>
            <p:ph idx="6" type="body"/>
          </p:nvPr>
        </p:nvSpPr>
        <p:spPr>
          <a:xfrm>
            <a:off x="1645920" y="8509778"/>
            <a:ext cx="10995600" cy="18828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0"/>
              </a:spcBef>
              <a:spcAft>
                <a:spcPts val="0"/>
              </a:spcAft>
              <a:buClr>
                <a:schemeClr val="dk1"/>
              </a:buClr>
              <a:buSzPts val="5700"/>
              <a:buFont typeface="Arial"/>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67" name="Google Shape;267;p30"/>
          <p:cNvSpPr txBox="1"/>
          <p:nvPr>
            <p:ph idx="7" type="body"/>
          </p:nvPr>
        </p:nvSpPr>
        <p:spPr>
          <a:xfrm>
            <a:off x="1645920" y="11138678"/>
            <a:ext cx="10995600" cy="1882800"/>
          </a:xfrm>
          <a:prstGeom prst="rect">
            <a:avLst/>
          </a:prstGeom>
          <a:noFill/>
          <a:ln>
            <a:noFill/>
          </a:ln>
        </p:spPr>
        <p:txBody>
          <a:bodyPr anchorCtr="0" anchor="ctr" bIns="0" lIns="0" spcFirstLastPara="1" rIns="0" wrap="square" tIns="0">
            <a:noAutofit/>
          </a:bodyPr>
          <a:lstStyle>
            <a:lvl1pPr indent="-228600" lvl="0" marL="457200" marR="0" algn="ctr">
              <a:lnSpc>
                <a:spcPct val="90000"/>
              </a:lnSpc>
              <a:spcBef>
                <a:spcPts val="0"/>
              </a:spcBef>
              <a:spcAft>
                <a:spcPts val="0"/>
              </a:spcAft>
              <a:buClr>
                <a:schemeClr val="dk1"/>
              </a:buClr>
              <a:buSzPts val="5700"/>
              <a:buFont typeface="Arial"/>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68" name="Google Shape;268;p30"/>
          <p:cNvSpPr txBox="1"/>
          <p:nvPr>
            <p:ph idx="8" type="body"/>
          </p:nvPr>
        </p:nvSpPr>
        <p:spPr>
          <a:xfrm>
            <a:off x="16603980" y="58808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69" name="Google Shape;269;p30"/>
          <p:cNvSpPr txBox="1"/>
          <p:nvPr>
            <p:ph idx="9" type="body"/>
          </p:nvPr>
        </p:nvSpPr>
        <p:spPr>
          <a:xfrm>
            <a:off x="16603980" y="85097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70" name="Google Shape;270;p30"/>
          <p:cNvSpPr txBox="1"/>
          <p:nvPr>
            <p:ph idx="13" type="body"/>
          </p:nvPr>
        </p:nvSpPr>
        <p:spPr>
          <a:xfrm>
            <a:off x="16603980" y="11138678"/>
            <a:ext cx="10918800" cy="1882800"/>
          </a:xfrm>
          <a:prstGeom prst="rect">
            <a:avLst/>
          </a:prstGeom>
          <a:noFill/>
          <a:ln>
            <a:noFill/>
          </a:ln>
        </p:spPr>
        <p:txBody>
          <a:bodyPr anchorCtr="0" anchor="ctr" bIns="0" lIns="0" spcFirstLastPara="1" rIns="0" wrap="square" tIns="0">
            <a:noAutofit/>
          </a:bodyPr>
          <a:lstStyle>
            <a:lvl1pPr indent="-228600" lvl="0" marL="457200" algn="ctr">
              <a:lnSpc>
                <a:spcPct val="114000"/>
              </a:lnSpc>
              <a:spcBef>
                <a:spcPts val="0"/>
              </a:spcBef>
              <a:spcAft>
                <a:spcPts val="0"/>
              </a:spcAft>
              <a:buClr>
                <a:schemeClr val="lt1"/>
              </a:buClr>
              <a:buSzPts val="5700"/>
              <a:buNone/>
              <a:defRPr b="0" i="0" sz="5700">
                <a:solidFill>
                  <a:schemeClr val="lt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71" name="Google Shape;271;p30"/>
          <p:cNvSpPr txBox="1"/>
          <p:nvPr>
            <p:ph idx="14" type="body"/>
          </p:nvPr>
        </p:nvSpPr>
        <p:spPr>
          <a:xfrm flipH="1" rot="10800000">
            <a:off x="1645397" y="8125171"/>
            <a:ext cx="11004000" cy="22200"/>
          </a:xfrm>
          <a:prstGeom prst="rect">
            <a:avLst/>
          </a:prstGeom>
          <a:solidFill>
            <a:srgbClr val="D4D7DA"/>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72" name="Google Shape;272;p30"/>
          <p:cNvSpPr txBox="1"/>
          <p:nvPr>
            <p:ph idx="15" type="body"/>
          </p:nvPr>
        </p:nvSpPr>
        <p:spPr>
          <a:xfrm flipH="1" rot="10800000">
            <a:off x="1645397" y="10754071"/>
            <a:ext cx="11004000" cy="22200"/>
          </a:xfrm>
          <a:prstGeom prst="rect">
            <a:avLst/>
          </a:prstGeom>
          <a:solidFill>
            <a:srgbClr val="D4D7DA"/>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73" name="Google Shape;273;p30"/>
          <p:cNvSpPr txBox="1"/>
          <p:nvPr>
            <p:ph idx="16" type="body"/>
          </p:nvPr>
        </p:nvSpPr>
        <p:spPr>
          <a:xfrm flipH="1" rot="10800000">
            <a:off x="16603402" y="8125171"/>
            <a:ext cx="10927500" cy="22200"/>
          </a:xfrm>
          <a:prstGeom prst="rect">
            <a:avLst/>
          </a:prstGeom>
          <a:solidFill>
            <a:schemeClr val="lt1"/>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74" name="Google Shape;274;p30"/>
          <p:cNvSpPr txBox="1"/>
          <p:nvPr>
            <p:ph idx="17" type="body"/>
          </p:nvPr>
        </p:nvSpPr>
        <p:spPr>
          <a:xfrm flipH="1" rot="10800000">
            <a:off x="16603402" y="10754071"/>
            <a:ext cx="10927500" cy="22200"/>
          </a:xfrm>
          <a:prstGeom prst="rect">
            <a:avLst/>
          </a:prstGeom>
          <a:solidFill>
            <a:schemeClr val="lt1"/>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700"/>
              <a:buNone/>
              <a:defRPr sz="700">
                <a:latin typeface="Roboto"/>
                <a:ea typeface="Roboto"/>
                <a:cs typeface="Roboto"/>
                <a:sym typeface="Roboto"/>
              </a:defRPr>
            </a:lvl1pPr>
            <a:lvl2pPr indent="-228600" lvl="1" marL="914400" algn="l">
              <a:lnSpc>
                <a:spcPct val="114000"/>
              </a:lnSpc>
              <a:spcBef>
                <a:spcPts val="1700"/>
              </a:spcBef>
              <a:spcAft>
                <a:spcPts val="0"/>
              </a:spcAft>
              <a:buSzPts val="3600"/>
              <a:buNone/>
              <a:defRPr/>
            </a:lvl2pPr>
            <a:lvl3pPr indent="-228600" lvl="2" marL="1371600" algn="l">
              <a:lnSpc>
                <a:spcPct val="114000"/>
              </a:lnSpc>
              <a:spcBef>
                <a:spcPts val="1700"/>
              </a:spcBef>
              <a:spcAft>
                <a:spcPts val="0"/>
              </a:spcAft>
              <a:buSzPts val="2600"/>
              <a:buNone/>
              <a:defRPr/>
            </a:lvl3pPr>
            <a:lvl4pPr indent="-228600" lvl="3" marL="1828800" algn="l">
              <a:lnSpc>
                <a:spcPct val="114000"/>
              </a:lnSpc>
              <a:spcBef>
                <a:spcPts val="1700"/>
              </a:spcBef>
              <a:spcAft>
                <a:spcPts val="0"/>
              </a:spcAft>
              <a:buSzPts val="2600"/>
              <a:buNone/>
              <a:defRPr/>
            </a:lvl4pPr>
            <a:lvl5pPr indent="-228600" lvl="4" marL="2286000" algn="l">
              <a:lnSpc>
                <a:spcPct val="114000"/>
              </a:lnSpc>
              <a:spcBef>
                <a:spcPts val="1700"/>
              </a:spcBef>
              <a:spcAft>
                <a:spcPts val="0"/>
              </a:spcAft>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pic>
        <p:nvPicPr>
          <p:cNvPr id="275" name="Google Shape;275;p30"/>
          <p:cNvPicPr preferRelativeResize="0"/>
          <p:nvPr/>
        </p:nvPicPr>
        <p:blipFill rotWithShape="1">
          <a:blip r:embed="rId4">
            <a:alphaModFix/>
          </a:blip>
          <a:srcRect b="16478" l="615" r="1728" t="4712"/>
          <a:stretch/>
        </p:blipFill>
        <p:spPr>
          <a:xfrm>
            <a:off x="5522006" y="-2874293"/>
            <a:ext cx="18216787" cy="1417726"/>
          </a:xfrm>
          <a:prstGeom prst="rect">
            <a:avLst/>
          </a:prstGeom>
          <a:noFill/>
          <a:ln>
            <a:noFill/>
          </a:ln>
        </p:spPr>
      </p:pic>
      <p:pic>
        <p:nvPicPr>
          <p:cNvPr id="276" name="Google Shape;276;p30"/>
          <p:cNvPicPr preferRelativeResize="0"/>
          <p:nvPr/>
        </p:nvPicPr>
        <p:blipFill>
          <a:blip r:embed="rId5">
            <a:alphaModFix/>
          </a:blip>
          <a:stretch>
            <a:fillRect/>
          </a:stretch>
        </p:blipFill>
        <p:spPr>
          <a:xfrm>
            <a:off x="558325" y="15553944"/>
            <a:ext cx="7260335" cy="6126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_purple">
  <p:cSld name="Agenda_purple">
    <p:spTree>
      <p:nvGrpSpPr>
        <p:cNvPr id="24" name="Shape 24"/>
        <p:cNvGrpSpPr/>
        <p:nvPr/>
      </p:nvGrpSpPr>
      <p:grpSpPr>
        <a:xfrm>
          <a:off x="0" y="0"/>
          <a:ext cx="0" cy="0"/>
          <a:chOff x="0" y="0"/>
          <a:chExt cx="0" cy="0"/>
        </a:xfrm>
      </p:grpSpPr>
      <p:sp>
        <p:nvSpPr>
          <p:cNvPr id="25" name="Google Shape;25;p4"/>
          <p:cNvSpPr txBox="1"/>
          <p:nvPr>
            <p:ph idx="1" type="body"/>
          </p:nvPr>
        </p:nvSpPr>
        <p:spPr>
          <a:xfrm>
            <a:off x="10462260" y="1340330"/>
            <a:ext cx="2179500" cy="13167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rgbClr val="7700FF"/>
              </a:buClr>
              <a:buSzPts val="11500"/>
              <a:buNone/>
              <a:defRPr b="1" sz="11500">
                <a:solidFill>
                  <a:srgbClr val="7700FF"/>
                </a:solidFill>
                <a:latin typeface="Roboto Mono"/>
                <a:ea typeface="Roboto Mono"/>
                <a:cs typeface="Roboto Mono"/>
                <a:sym typeface="Roboto Mon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6" name="Google Shape;26;p4"/>
          <p:cNvSpPr txBox="1"/>
          <p:nvPr>
            <p:ph idx="2" type="body"/>
          </p:nvPr>
        </p:nvSpPr>
        <p:spPr>
          <a:xfrm>
            <a:off x="12641580" y="1340330"/>
            <a:ext cx="14934900" cy="13167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dk1"/>
              </a:buClr>
              <a:buSzPts val="5700"/>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7" name="Google Shape;27;p4"/>
          <p:cNvSpPr txBox="1"/>
          <p:nvPr>
            <p:ph idx="3" type="body"/>
          </p:nvPr>
        </p:nvSpPr>
        <p:spPr>
          <a:xfrm flipH="1" rot="10800000">
            <a:off x="10462260" y="3384766"/>
            <a:ext cx="17129400" cy="65400"/>
          </a:xfrm>
          <a:prstGeom prst="rect">
            <a:avLst/>
          </a:prstGeom>
          <a:solidFill>
            <a:srgbClr val="7700FF"/>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rgbClr val="7700FF"/>
              </a:buClr>
              <a:buSzPts val="200"/>
              <a:buNone/>
              <a:defRPr sz="200">
                <a:solidFill>
                  <a:srgbClr val="7700FF"/>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28" name="Google Shape;28;p4"/>
          <p:cNvSpPr txBox="1"/>
          <p:nvPr>
            <p:ph type="title"/>
          </p:nvPr>
        </p:nvSpPr>
        <p:spPr>
          <a:xfrm>
            <a:off x="1668775" y="858739"/>
            <a:ext cx="8339700" cy="20844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1500"/>
              <a:buFont typeface="Roboto"/>
              <a:buNone/>
              <a:defRPr sz="115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9" name="Google Shape;29;p4"/>
          <p:cNvSpPr txBox="1"/>
          <p:nvPr>
            <p:ph idx="4" type="body"/>
          </p:nvPr>
        </p:nvSpPr>
        <p:spPr>
          <a:xfrm flipH="1" rot="10800000">
            <a:off x="10462260" y="923570"/>
            <a:ext cx="17129400" cy="65400"/>
          </a:xfrm>
          <a:prstGeom prst="rect">
            <a:avLst/>
          </a:prstGeom>
          <a:solidFill>
            <a:srgbClr val="7700FF"/>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rgbClr val="7700FF"/>
              </a:buClr>
              <a:buSzPts val="200"/>
              <a:buNone/>
              <a:defRPr sz="200">
                <a:solidFill>
                  <a:srgbClr val="7700FF"/>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30" name="Google Shape;30;p4"/>
          <p:cNvSpPr txBox="1"/>
          <p:nvPr>
            <p:ph idx="5" type="body"/>
          </p:nvPr>
        </p:nvSpPr>
        <p:spPr>
          <a:xfrm>
            <a:off x="10462260" y="3851902"/>
            <a:ext cx="2179500" cy="13167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rgbClr val="7700FF"/>
              </a:buClr>
              <a:buSzPts val="11500"/>
              <a:buNone/>
              <a:defRPr b="1" sz="11500">
                <a:solidFill>
                  <a:srgbClr val="7700FF"/>
                </a:solidFill>
                <a:latin typeface="Roboto Mono"/>
                <a:ea typeface="Roboto Mono"/>
                <a:cs typeface="Roboto Mono"/>
                <a:sym typeface="Roboto Mon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31" name="Google Shape;31;p4"/>
          <p:cNvSpPr txBox="1"/>
          <p:nvPr>
            <p:ph idx="6" type="body"/>
          </p:nvPr>
        </p:nvSpPr>
        <p:spPr>
          <a:xfrm>
            <a:off x="12641580" y="3851902"/>
            <a:ext cx="14934900" cy="13167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dk1"/>
              </a:buClr>
              <a:buSzPts val="5700"/>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32" name="Google Shape;32;p4"/>
          <p:cNvSpPr txBox="1"/>
          <p:nvPr>
            <p:ph idx="7" type="body"/>
          </p:nvPr>
        </p:nvSpPr>
        <p:spPr>
          <a:xfrm flipH="1" rot="10800000">
            <a:off x="10462260" y="5896337"/>
            <a:ext cx="17129400" cy="65400"/>
          </a:xfrm>
          <a:prstGeom prst="rect">
            <a:avLst/>
          </a:prstGeom>
          <a:solidFill>
            <a:srgbClr val="7700FF"/>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rgbClr val="7700FF"/>
              </a:buClr>
              <a:buSzPts val="200"/>
              <a:buNone/>
              <a:defRPr sz="200">
                <a:solidFill>
                  <a:srgbClr val="7700FF"/>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33" name="Google Shape;33;p4"/>
          <p:cNvSpPr txBox="1"/>
          <p:nvPr>
            <p:ph idx="8" type="body"/>
          </p:nvPr>
        </p:nvSpPr>
        <p:spPr>
          <a:xfrm>
            <a:off x="10462260" y="6370382"/>
            <a:ext cx="2179500" cy="13167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rgbClr val="7700FF"/>
              </a:buClr>
              <a:buSzPts val="11500"/>
              <a:buNone/>
              <a:defRPr b="1" sz="11500">
                <a:solidFill>
                  <a:srgbClr val="7700FF"/>
                </a:solidFill>
                <a:latin typeface="Roboto Mono"/>
                <a:ea typeface="Roboto Mono"/>
                <a:cs typeface="Roboto Mono"/>
                <a:sym typeface="Roboto Mon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34" name="Google Shape;34;p4"/>
          <p:cNvSpPr txBox="1"/>
          <p:nvPr>
            <p:ph idx="9" type="body"/>
          </p:nvPr>
        </p:nvSpPr>
        <p:spPr>
          <a:xfrm>
            <a:off x="12641580" y="6370382"/>
            <a:ext cx="14934900" cy="13167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dk1"/>
              </a:buClr>
              <a:buSzPts val="5700"/>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35" name="Google Shape;35;p4"/>
          <p:cNvSpPr txBox="1"/>
          <p:nvPr>
            <p:ph idx="13" type="body"/>
          </p:nvPr>
        </p:nvSpPr>
        <p:spPr>
          <a:xfrm flipH="1" rot="10800000">
            <a:off x="10462260" y="8414818"/>
            <a:ext cx="17129400" cy="65400"/>
          </a:xfrm>
          <a:prstGeom prst="rect">
            <a:avLst/>
          </a:prstGeom>
          <a:solidFill>
            <a:srgbClr val="7700FF"/>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rgbClr val="7700FF"/>
              </a:buClr>
              <a:buSzPts val="200"/>
              <a:buNone/>
              <a:defRPr sz="200">
                <a:solidFill>
                  <a:srgbClr val="7700FF"/>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36" name="Google Shape;36;p4"/>
          <p:cNvSpPr txBox="1"/>
          <p:nvPr>
            <p:ph idx="14" type="body"/>
          </p:nvPr>
        </p:nvSpPr>
        <p:spPr>
          <a:xfrm>
            <a:off x="10462260" y="8831578"/>
            <a:ext cx="2179500" cy="13167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rgbClr val="7700FF"/>
              </a:buClr>
              <a:buSzPts val="11500"/>
              <a:buNone/>
              <a:defRPr b="1" sz="11500">
                <a:solidFill>
                  <a:srgbClr val="7700FF"/>
                </a:solidFill>
                <a:latin typeface="Roboto Mono"/>
                <a:ea typeface="Roboto Mono"/>
                <a:cs typeface="Roboto Mono"/>
                <a:sym typeface="Roboto Mon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37" name="Google Shape;37;p4"/>
          <p:cNvSpPr txBox="1"/>
          <p:nvPr>
            <p:ph idx="15" type="body"/>
          </p:nvPr>
        </p:nvSpPr>
        <p:spPr>
          <a:xfrm>
            <a:off x="12641580" y="8831578"/>
            <a:ext cx="14934900" cy="13167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dk1"/>
              </a:buClr>
              <a:buSzPts val="5700"/>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38" name="Google Shape;38;p4"/>
          <p:cNvSpPr txBox="1"/>
          <p:nvPr>
            <p:ph idx="16" type="body"/>
          </p:nvPr>
        </p:nvSpPr>
        <p:spPr>
          <a:xfrm flipH="1" rot="10800000">
            <a:off x="10462260" y="10876013"/>
            <a:ext cx="17129400" cy="65400"/>
          </a:xfrm>
          <a:prstGeom prst="rect">
            <a:avLst/>
          </a:prstGeom>
          <a:solidFill>
            <a:srgbClr val="7700FF"/>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rgbClr val="7700FF"/>
              </a:buClr>
              <a:buSzPts val="200"/>
              <a:buNone/>
              <a:defRPr sz="200">
                <a:solidFill>
                  <a:srgbClr val="7700FF"/>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39" name="Google Shape;39;p4"/>
          <p:cNvSpPr txBox="1"/>
          <p:nvPr>
            <p:ph idx="17" type="body"/>
          </p:nvPr>
        </p:nvSpPr>
        <p:spPr>
          <a:xfrm>
            <a:off x="10462260" y="11355763"/>
            <a:ext cx="2179500" cy="13167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rgbClr val="7700FF"/>
              </a:buClr>
              <a:buSzPts val="11500"/>
              <a:buNone/>
              <a:defRPr b="1" sz="11500">
                <a:solidFill>
                  <a:srgbClr val="7700FF"/>
                </a:solidFill>
                <a:latin typeface="Roboto Mono"/>
                <a:ea typeface="Roboto Mono"/>
                <a:cs typeface="Roboto Mono"/>
                <a:sym typeface="Roboto Mon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40" name="Google Shape;40;p4"/>
          <p:cNvSpPr txBox="1"/>
          <p:nvPr>
            <p:ph idx="18" type="body"/>
          </p:nvPr>
        </p:nvSpPr>
        <p:spPr>
          <a:xfrm>
            <a:off x="12641580" y="11355763"/>
            <a:ext cx="14934900" cy="13167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dk1"/>
              </a:buClr>
              <a:buSzPts val="5700"/>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41" name="Google Shape;41;p4"/>
          <p:cNvSpPr txBox="1"/>
          <p:nvPr>
            <p:ph idx="19" type="body"/>
          </p:nvPr>
        </p:nvSpPr>
        <p:spPr>
          <a:xfrm flipH="1" rot="10800000">
            <a:off x="10462260" y="13400198"/>
            <a:ext cx="17129400" cy="65400"/>
          </a:xfrm>
          <a:prstGeom prst="rect">
            <a:avLst/>
          </a:prstGeom>
          <a:solidFill>
            <a:srgbClr val="7700FF"/>
          </a:solid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rgbClr val="7700FF"/>
              </a:buClr>
              <a:buSzPts val="200"/>
              <a:buNone/>
              <a:defRPr sz="200">
                <a:solidFill>
                  <a:srgbClr val="7700FF"/>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42" name="Google Shape;42;p4"/>
          <p:cNvSpPr txBox="1"/>
          <p:nvPr>
            <p:ph idx="20" type="body"/>
          </p:nvPr>
        </p:nvSpPr>
        <p:spPr>
          <a:xfrm>
            <a:off x="10462260" y="13876178"/>
            <a:ext cx="2179500" cy="13167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rgbClr val="7700FF"/>
              </a:buClr>
              <a:buSzPts val="11500"/>
              <a:buNone/>
              <a:defRPr b="1" sz="11500">
                <a:solidFill>
                  <a:srgbClr val="7700FF"/>
                </a:solidFill>
                <a:latin typeface="Roboto Mono"/>
                <a:ea typeface="Roboto Mono"/>
                <a:cs typeface="Roboto Mono"/>
                <a:sym typeface="Roboto Mono"/>
              </a:defRPr>
            </a:lvl1pPr>
            <a:lvl2pPr indent="-228600" lvl="1" marL="914400" algn="l">
              <a:lnSpc>
                <a:spcPct val="114000"/>
              </a:lnSpc>
              <a:spcBef>
                <a:spcPts val="0"/>
              </a:spcBef>
              <a:spcAft>
                <a:spcPts val="0"/>
              </a:spcAft>
              <a:buClr>
                <a:schemeClr val="dk1"/>
              </a:buClr>
              <a:buSzPts val="3600"/>
              <a:buNone/>
              <a:defRPr/>
            </a:lvl2pPr>
            <a:lvl3pPr indent="-228600" lvl="2" marL="1371600" algn="l">
              <a:lnSpc>
                <a:spcPct val="114000"/>
              </a:lnSpc>
              <a:spcBef>
                <a:spcPts val="1700"/>
              </a:spcBef>
              <a:spcAft>
                <a:spcPts val="0"/>
              </a:spcAft>
              <a:buClr>
                <a:schemeClr val="dk1"/>
              </a:buClr>
              <a:buSzPts val="2600"/>
              <a:buNone/>
              <a:defRPr/>
            </a:lvl3pPr>
            <a:lvl4pPr indent="-228600" lvl="3" marL="1828800" algn="l">
              <a:lnSpc>
                <a:spcPct val="114000"/>
              </a:lnSpc>
              <a:spcBef>
                <a:spcPts val="1700"/>
              </a:spcBef>
              <a:spcAft>
                <a:spcPts val="0"/>
              </a:spcAft>
              <a:buClr>
                <a:schemeClr val="dk1"/>
              </a:buClr>
              <a:buSzPts val="2600"/>
              <a:buNone/>
              <a:defRPr/>
            </a:lvl4pPr>
            <a:lvl5pPr indent="-228600" lvl="4" marL="2286000" algn="l">
              <a:lnSpc>
                <a:spcPct val="114000"/>
              </a:lnSpc>
              <a:spcBef>
                <a:spcPts val="1700"/>
              </a:spcBef>
              <a:spcAft>
                <a:spcPts val="0"/>
              </a:spcAft>
              <a:buClr>
                <a:schemeClr val="dk1"/>
              </a:buClr>
              <a:buSzPts val="26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43" name="Google Shape;43;p4"/>
          <p:cNvSpPr txBox="1"/>
          <p:nvPr>
            <p:ph idx="21" type="body"/>
          </p:nvPr>
        </p:nvSpPr>
        <p:spPr>
          <a:xfrm>
            <a:off x="12641580" y="13876178"/>
            <a:ext cx="14934900" cy="13167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dk1"/>
              </a:buClr>
              <a:buSzPts val="5700"/>
              <a:buNone/>
              <a:defRPr b="0" i="0" sz="5700">
                <a:solidFill>
                  <a:schemeClr val="dk1"/>
                </a:solidFill>
                <a:latin typeface="Roboto"/>
                <a:ea typeface="Roboto"/>
                <a:cs typeface="Roboto"/>
                <a:sym typeface="Roboto"/>
              </a:defRPr>
            </a:lvl1pPr>
            <a:lvl2pPr indent="-228600" lvl="1" marL="914400" algn="l">
              <a:lnSpc>
                <a:spcPct val="114000"/>
              </a:lnSpc>
              <a:spcBef>
                <a:spcPts val="1700"/>
              </a:spcBef>
              <a:spcAft>
                <a:spcPts val="0"/>
              </a:spcAft>
              <a:buClr>
                <a:schemeClr val="dk1"/>
              </a:buClr>
              <a:buSzPts val="4500"/>
              <a:buNone/>
              <a:defRPr/>
            </a:lvl2pPr>
            <a:lvl3pPr indent="-228600" lvl="2" marL="1371600" algn="l">
              <a:lnSpc>
                <a:spcPct val="114000"/>
              </a:lnSpc>
              <a:spcBef>
                <a:spcPts val="1700"/>
              </a:spcBef>
              <a:spcAft>
                <a:spcPts val="0"/>
              </a:spcAft>
              <a:buClr>
                <a:schemeClr val="dk1"/>
              </a:buClr>
              <a:buSzPts val="4500"/>
              <a:buNone/>
              <a:defRPr/>
            </a:lvl3pPr>
            <a:lvl4pPr indent="-228600" lvl="3" marL="1828800" algn="l">
              <a:lnSpc>
                <a:spcPct val="114000"/>
              </a:lnSpc>
              <a:spcBef>
                <a:spcPts val="1700"/>
              </a:spcBef>
              <a:spcAft>
                <a:spcPts val="0"/>
              </a:spcAft>
              <a:buClr>
                <a:schemeClr val="dk1"/>
              </a:buClr>
              <a:buSzPts val="4500"/>
              <a:buNone/>
              <a:defRPr/>
            </a:lvl4pPr>
            <a:lvl5pPr indent="-228600" lvl="4" marL="2286000" algn="l">
              <a:lnSpc>
                <a:spcPct val="114000"/>
              </a:lnSpc>
              <a:spcBef>
                <a:spcPts val="1700"/>
              </a:spcBef>
              <a:spcAft>
                <a:spcPts val="0"/>
              </a:spcAft>
              <a:buClr>
                <a:schemeClr val="dk1"/>
              </a:buClr>
              <a:buSzPts val="4500"/>
              <a:buNone/>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sp>
        <p:nvSpPr>
          <p:cNvPr id="44" name="Google Shape;44;p4"/>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2">
  <p:cSld name="Divider_2">
    <p:bg>
      <p:bgPr>
        <a:gradFill>
          <a:gsLst>
            <a:gs pos="0">
              <a:srgbClr val="4F00FF"/>
            </a:gs>
            <a:gs pos="5000">
              <a:srgbClr val="4F00FF"/>
            </a:gs>
            <a:gs pos="100000">
              <a:schemeClr val="dk2"/>
            </a:gs>
          </a:gsLst>
          <a:lin ang="2700006" scaled="0"/>
        </a:gradFill>
      </p:bgPr>
    </p:bg>
    <p:spTree>
      <p:nvGrpSpPr>
        <p:cNvPr id="45" name="Shape 45"/>
        <p:cNvGrpSpPr/>
        <p:nvPr/>
      </p:nvGrpSpPr>
      <p:grpSpPr>
        <a:xfrm>
          <a:off x="0" y="0"/>
          <a:ext cx="0" cy="0"/>
          <a:chOff x="0" y="0"/>
          <a:chExt cx="0" cy="0"/>
        </a:xfrm>
      </p:grpSpPr>
      <p:pic>
        <p:nvPicPr>
          <p:cNvPr id="46" name="Google Shape;46;p5"/>
          <p:cNvPicPr preferRelativeResize="0"/>
          <p:nvPr/>
        </p:nvPicPr>
        <p:blipFill rotWithShape="1">
          <a:blip r:embed="rId2">
            <a:alphaModFix/>
          </a:blip>
          <a:srcRect b="0" l="0" r="0" t="0"/>
          <a:stretch/>
        </p:blipFill>
        <p:spPr>
          <a:xfrm>
            <a:off x="-422125" y="-184350"/>
            <a:ext cx="29768650" cy="16691775"/>
          </a:xfrm>
          <a:prstGeom prst="rect">
            <a:avLst/>
          </a:prstGeom>
          <a:noFill/>
          <a:ln>
            <a:noFill/>
          </a:ln>
        </p:spPr>
      </p:pic>
      <p:sp>
        <p:nvSpPr>
          <p:cNvPr id="47" name="Google Shape;47;p5"/>
          <p:cNvSpPr txBox="1"/>
          <p:nvPr>
            <p:ph type="title"/>
          </p:nvPr>
        </p:nvSpPr>
        <p:spPr>
          <a:xfrm>
            <a:off x="1668204" y="1668780"/>
            <a:ext cx="25855800" cy="2987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FFFFF"/>
              </a:buClr>
              <a:buSzPts val="16100"/>
              <a:buFont typeface="Roboto"/>
              <a:buNone/>
              <a:defRPr sz="16100">
                <a:solidFill>
                  <a:srgbClr val="FFFFFF"/>
                </a:solidFill>
              </a:defRPr>
            </a:lvl1pPr>
            <a:lvl2pPr lvl="1">
              <a:spcBef>
                <a:spcPts val="0"/>
              </a:spcBef>
              <a:spcAft>
                <a:spcPts val="0"/>
              </a:spcAft>
              <a:buClr>
                <a:srgbClr val="FFFFFF"/>
              </a:buClr>
              <a:buSzPts val="3600"/>
              <a:buNone/>
              <a:defRPr>
                <a:solidFill>
                  <a:srgbClr val="FFFFFF"/>
                </a:solidFill>
              </a:defRPr>
            </a:lvl2pPr>
            <a:lvl3pPr lvl="2">
              <a:spcBef>
                <a:spcPts val="0"/>
              </a:spcBef>
              <a:spcAft>
                <a:spcPts val="0"/>
              </a:spcAft>
              <a:buClr>
                <a:srgbClr val="FFFFFF"/>
              </a:buClr>
              <a:buSzPts val="3600"/>
              <a:buNone/>
              <a:defRPr>
                <a:solidFill>
                  <a:srgbClr val="FFFFFF"/>
                </a:solidFill>
              </a:defRPr>
            </a:lvl3pPr>
            <a:lvl4pPr lvl="3">
              <a:spcBef>
                <a:spcPts val="0"/>
              </a:spcBef>
              <a:spcAft>
                <a:spcPts val="0"/>
              </a:spcAft>
              <a:buClr>
                <a:srgbClr val="FFFFFF"/>
              </a:buClr>
              <a:buSzPts val="3600"/>
              <a:buNone/>
              <a:defRPr>
                <a:solidFill>
                  <a:srgbClr val="FFFFFF"/>
                </a:solidFill>
              </a:defRPr>
            </a:lvl4pPr>
            <a:lvl5pPr lvl="4">
              <a:spcBef>
                <a:spcPts val="0"/>
              </a:spcBef>
              <a:spcAft>
                <a:spcPts val="0"/>
              </a:spcAft>
              <a:buClr>
                <a:srgbClr val="FFFFFF"/>
              </a:buClr>
              <a:buSzPts val="3600"/>
              <a:buNone/>
              <a:defRPr>
                <a:solidFill>
                  <a:srgbClr val="FFFFFF"/>
                </a:solidFill>
              </a:defRPr>
            </a:lvl5pPr>
            <a:lvl6pPr lvl="5">
              <a:spcBef>
                <a:spcPts val="0"/>
              </a:spcBef>
              <a:spcAft>
                <a:spcPts val="0"/>
              </a:spcAft>
              <a:buClr>
                <a:srgbClr val="FFFFFF"/>
              </a:buClr>
              <a:buSzPts val="3600"/>
              <a:buNone/>
              <a:defRPr>
                <a:solidFill>
                  <a:srgbClr val="FFFFFF"/>
                </a:solidFill>
              </a:defRPr>
            </a:lvl6pPr>
            <a:lvl7pPr lvl="6">
              <a:spcBef>
                <a:spcPts val="0"/>
              </a:spcBef>
              <a:spcAft>
                <a:spcPts val="0"/>
              </a:spcAft>
              <a:buClr>
                <a:srgbClr val="FFFFFF"/>
              </a:buClr>
              <a:buSzPts val="3600"/>
              <a:buNone/>
              <a:defRPr>
                <a:solidFill>
                  <a:srgbClr val="FFFFFF"/>
                </a:solidFill>
              </a:defRPr>
            </a:lvl7pPr>
            <a:lvl8pPr lvl="7">
              <a:spcBef>
                <a:spcPts val="0"/>
              </a:spcBef>
              <a:spcAft>
                <a:spcPts val="0"/>
              </a:spcAft>
              <a:buClr>
                <a:srgbClr val="FFFFFF"/>
              </a:buClr>
              <a:buSzPts val="3600"/>
              <a:buNone/>
              <a:defRPr>
                <a:solidFill>
                  <a:srgbClr val="FFFFFF"/>
                </a:solidFill>
              </a:defRPr>
            </a:lvl8pPr>
            <a:lvl9pPr lvl="8">
              <a:spcBef>
                <a:spcPts val="0"/>
              </a:spcBef>
              <a:spcAft>
                <a:spcPts val="0"/>
              </a:spcAft>
              <a:buClr>
                <a:srgbClr val="FFFFFF"/>
              </a:buClr>
              <a:buSzPts val="3600"/>
              <a:buNone/>
              <a:defRPr>
                <a:solidFill>
                  <a:srgbClr val="FFFFFF"/>
                </a:solidFill>
              </a:defRPr>
            </a:lvl9pPr>
          </a:lstStyle>
          <a:p/>
        </p:txBody>
      </p:sp>
      <p:sp>
        <p:nvSpPr>
          <p:cNvPr id="48" name="Google Shape;48;p5"/>
          <p:cNvSpPr txBox="1"/>
          <p:nvPr>
            <p:ph idx="1" type="subTitle"/>
          </p:nvPr>
        </p:nvSpPr>
        <p:spPr>
          <a:xfrm>
            <a:off x="1668204" y="4985004"/>
            <a:ext cx="25855800" cy="26574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rgbClr val="FFFFFF"/>
              </a:buClr>
              <a:buSzPts val="5700"/>
              <a:buNone/>
              <a:defRPr sz="5700">
                <a:solidFill>
                  <a:srgbClr val="FFFFFF"/>
                </a:solidFill>
                <a:latin typeface="Roboto"/>
                <a:ea typeface="Roboto"/>
                <a:cs typeface="Roboto"/>
                <a:sym typeface="Roboto"/>
              </a:defRPr>
            </a:lvl1pPr>
            <a:lvl2pPr lvl="1" algn="l">
              <a:lnSpc>
                <a:spcPct val="114000"/>
              </a:lnSpc>
              <a:spcBef>
                <a:spcPts val="1700"/>
              </a:spcBef>
              <a:spcAft>
                <a:spcPts val="0"/>
              </a:spcAft>
              <a:buClr>
                <a:srgbClr val="FFFFFF"/>
              </a:buClr>
              <a:buSzPts val="4500"/>
              <a:buNone/>
              <a:defRPr>
                <a:solidFill>
                  <a:srgbClr val="FFFFFF"/>
                </a:solidFill>
              </a:defRPr>
            </a:lvl2pPr>
            <a:lvl3pPr lvl="2" algn="l">
              <a:lnSpc>
                <a:spcPct val="114000"/>
              </a:lnSpc>
              <a:spcBef>
                <a:spcPts val="1700"/>
              </a:spcBef>
              <a:spcAft>
                <a:spcPts val="0"/>
              </a:spcAft>
              <a:buClr>
                <a:srgbClr val="FFFFFF"/>
              </a:buClr>
              <a:buSzPts val="4500"/>
              <a:buNone/>
              <a:defRPr>
                <a:solidFill>
                  <a:srgbClr val="FFFFFF"/>
                </a:solidFill>
              </a:defRPr>
            </a:lvl3pPr>
            <a:lvl4pPr lvl="3" algn="l">
              <a:lnSpc>
                <a:spcPct val="114000"/>
              </a:lnSpc>
              <a:spcBef>
                <a:spcPts val="1700"/>
              </a:spcBef>
              <a:spcAft>
                <a:spcPts val="0"/>
              </a:spcAft>
              <a:buClr>
                <a:srgbClr val="FFFFFF"/>
              </a:buClr>
              <a:buSzPts val="4500"/>
              <a:buNone/>
              <a:defRPr>
                <a:solidFill>
                  <a:srgbClr val="FFFFFF"/>
                </a:solidFill>
              </a:defRPr>
            </a:lvl4pPr>
            <a:lvl5pPr lvl="4" algn="l">
              <a:lnSpc>
                <a:spcPct val="114000"/>
              </a:lnSpc>
              <a:spcBef>
                <a:spcPts val="1700"/>
              </a:spcBef>
              <a:spcAft>
                <a:spcPts val="0"/>
              </a:spcAft>
              <a:buClr>
                <a:srgbClr val="FFFFFF"/>
              </a:buClr>
              <a:buSzPts val="4500"/>
              <a:buNone/>
              <a:defRPr>
                <a:solidFill>
                  <a:srgbClr val="FFFFFF"/>
                </a:solidFill>
              </a:defRPr>
            </a:lvl5pPr>
            <a:lvl6pPr lvl="5" algn="l">
              <a:lnSpc>
                <a:spcPct val="90000"/>
              </a:lnSpc>
              <a:spcBef>
                <a:spcPts val="1700"/>
              </a:spcBef>
              <a:spcAft>
                <a:spcPts val="0"/>
              </a:spcAft>
              <a:buClr>
                <a:srgbClr val="FFFFFF"/>
              </a:buClr>
              <a:buSzPts val="4500"/>
              <a:buChar char="•"/>
              <a:defRPr>
                <a:solidFill>
                  <a:srgbClr val="FFFFFF"/>
                </a:solidFill>
              </a:defRPr>
            </a:lvl6pPr>
            <a:lvl7pPr lvl="6" algn="l">
              <a:lnSpc>
                <a:spcPct val="90000"/>
              </a:lnSpc>
              <a:spcBef>
                <a:spcPts val="1200"/>
              </a:spcBef>
              <a:spcAft>
                <a:spcPts val="0"/>
              </a:spcAft>
              <a:buClr>
                <a:srgbClr val="FFFFFF"/>
              </a:buClr>
              <a:buSzPts val="4500"/>
              <a:buChar char="•"/>
              <a:defRPr>
                <a:solidFill>
                  <a:srgbClr val="FFFFFF"/>
                </a:solidFill>
              </a:defRPr>
            </a:lvl7pPr>
            <a:lvl8pPr lvl="7" algn="l">
              <a:lnSpc>
                <a:spcPct val="90000"/>
              </a:lnSpc>
              <a:spcBef>
                <a:spcPts val="1200"/>
              </a:spcBef>
              <a:spcAft>
                <a:spcPts val="0"/>
              </a:spcAft>
              <a:buClr>
                <a:srgbClr val="FFFFFF"/>
              </a:buClr>
              <a:buSzPts val="4500"/>
              <a:buChar char="•"/>
              <a:defRPr>
                <a:solidFill>
                  <a:srgbClr val="FFFFFF"/>
                </a:solidFill>
              </a:defRPr>
            </a:lvl8pPr>
            <a:lvl9pPr lvl="8" algn="l">
              <a:lnSpc>
                <a:spcPct val="90000"/>
              </a:lnSpc>
              <a:spcBef>
                <a:spcPts val="1200"/>
              </a:spcBef>
              <a:spcAft>
                <a:spcPts val="0"/>
              </a:spcAft>
              <a:buClr>
                <a:srgbClr val="FFFFFF"/>
              </a:buClr>
              <a:buSzPts val="4500"/>
              <a:buChar char="●"/>
              <a:defRPr>
                <a:solidFill>
                  <a:srgbClr val="FFFFFF"/>
                </a:solidFill>
              </a:defRPr>
            </a:lvl9pPr>
          </a:lstStyle>
          <a:p/>
        </p:txBody>
      </p:sp>
      <p:pic>
        <p:nvPicPr>
          <p:cNvPr id="49" name="Google Shape;49;p5"/>
          <p:cNvPicPr preferRelativeResize="0"/>
          <p:nvPr/>
        </p:nvPicPr>
        <p:blipFill>
          <a:blip r:embed="rId3">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3">
  <p:cSld name="Divider_3">
    <p:bg>
      <p:bgPr>
        <a:gradFill>
          <a:gsLst>
            <a:gs pos="0">
              <a:srgbClr val="4F00FF"/>
            </a:gs>
            <a:gs pos="5000">
              <a:srgbClr val="4F00FF"/>
            </a:gs>
            <a:gs pos="100000">
              <a:schemeClr val="accent2"/>
            </a:gs>
          </a:gsLst>
          <a:lin ang="2700006" scaled="0"/>
        </a:gradFill>
      </p:bgPr>
    </p:bg>
    <p:spTree>
      <p:nvGrpSpPr>
        <p:cNvPr id="50" name="Shape 50"/>
        <p:cNvGrpSpPr/>
        <p:nvPr/>
      </p:nvGrpSpPr>
      <p:grpSpPr>
        <a:xfrm>
          <a:off x="0" y="0"/>
          <a:ext cx="0" cy="0"/>
          <a:chOff x="0" y="0"/>
          <a:chExt cx="0" cy="0"/>
        </a:xfrm>
      </p:grpSpPr>
      <p:pic>
        <p:nvPicPr>
          <p:cNvPr id="51" name="Google Shape;51;p6"/>
          <p:cNvPicPr preferRelativeResize="0"/>
          <p:nvPr/>
        </p:nvPicPr>
        <p:blipFill rotWithShape="1">
          <a:blip r:embed="rId2">
            <a:alphaModFix/>
          </a:blip>
          <a:srcRect b="0" l="0" r="0" t="0"/>
          <a:stretch/>
        </p:blipFill>
        <p:spPr>
          <a:xfrm>
            <a:off x="-464275" y="-261175"/>
            <a:ext cx="29911349" cy="16825150"/>
          </a:xfrm>
          <a:prstGeom prst="rect">
            <a:avLst/>
          </a:prstGeom>
          <a:noFill/>
          <a:ln>
            <a:noFill/>
          </a:ln>
        </p:spPr>
      </p:pic>
      <p:sp>
        <p:nvSpPr>
          <p:cNvPr id="52" name="Google Shape;52;p6"/>
          <p:cNvSpPr txBox="1"/>
          <p:nvPr>
            <p:ph type="title"/>
          </p:nvPr>
        </p:nvSpPr>
        <p:spPr>
          <a:xfrm>
            <a:off x="1668204" y="1668780"/>
            <a:ext cx="25855800" cy="2987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FFFFF"/>
              </a:buClr>
              <a:buSzPts val="16100"/>
              <a:buFont typeface="Roboto"/>
              <a:buNone/>
              <a:defRPr sz="16100">
                <a:solidFill>
                  <a:srgbClr val="FFFFFF"/>
                </a:solidFill>
              </a:defRPr>
            </a:lvl1pPr>
            <a:lvl2pPr lvl="1">
              <a:spcBef>
                <a:spcPts val="0"/>
              </a:spcBef>
              <a:spcAft>
                <a:spcPts val="0"/>
              </a:spcAft>
              <a:buClr>
                <a:srgbClr val="FFFFFF"/>
              </a:buClr>
              <a:buSzPts val="3600"/>
              <a:buNone/>
              <a:defRPr>
                <a:solidFill>
                  <a:srgbClr val="FFFFFF"/>
                </a:solidFill>
              </a:defRPr>
            </a:lvl2pPr>
            <a:lvl3pPr lvl="2">
              <a:spcBef>
                <a:spcPts val="0"/>
              </a:spcBef>
              <a:spcAft>
                <a:spcPts val="0"/>
              </a:spcAft>
              <a:buClr>
                <a:srgbClr val="FFFFFF"/>
              </a:buClr>
              <a:buSzPts val="3600"/>
              <a:buNone/>
              <a:defRPr>
                <a:solidFill>
                  <a:srgbClr val="FFFFFF"/>
                </a:solidFill>
              </a:defRPr>
            </a:lvl3pPr>
            <a:lvl4pPr lvl="3">
              <a:spcBef>
                <a:spcPts val="0"/>
              </a:spcBef>
              <a:spcAft>
                <a:spcPts val="0"/>
              </a:spcAft>
              <a:buClr>
                <a:srgbClr val="FFFFFF"/>
              </a:buClr>
              <a:buSzPts val="3600"/>
              <a:buNone/>
              <a:defRPr>
                <a:solidFill>
                  <a:srgbClr val="FFFFFF"/>
                </a:solidFill>
              </a:defRPr>
            </a:lvl4pPr>
            <a:lvl5pPr lvl="4">
              <a:spcBef>
                <a:spcPts val="0"/>
              </a:spcBef>
              <a:spcAft>
                <a:spcPts val="0"/>
              </a:spcAft>
              <a:buClr>
                <a:srgbClr val="FFFFFF"/>
              </a:buClr>
              <a:buSzPts val="3600"/>
              <a:buNone/>
              <a:defRPr>
                <a:solidFill>
                  <a:srgbClr val="FFFFFF"/>
                </a:solidFill>
              </a:defRPr>
            </a:lvl5pPr>
            <a:lvl6pPr lvl="5">
              <a:spcBef>
                <a:spcPts val="0"/>
              </a:spcBef>
              <a:spcAft>
                <a:spcPts val="0"/>
              </a:spcAft>
              <a:buClr>
                <a:srgbClr val="FFFFFF"/>
              </a:buClr>
              <a:buSzPts val="3600"/>
              <a:buNone/>
              <a:defRPr>
                <a:solidFill>
                  <a:srgbClr val="FFFFFF"/>
                </a:solidFill>
              </a:defRPr>
            </a:lvl6pPr>
            <a:lvl7pPr lvl="6">
              <a:spcBef>
                <a:spcPts val="0"/>
              </a:spcBef>
              <a:spcAft>
                <a:spcPts val="0"/>
              </a:spcAft>
              <a:buClr>
                <a:srgbClr val="FFFFFF"/>
              </a:buClr>
              <a:buSzPts val="3600"/>
              <a:buNone/>
              <a:defRPr>
                <a:solidFill>
                  <a:srgbClr val="FFFFFF"/>
                </a:solidFill>
              </a:defRPr>
            </a:lvl7pPr>
            <a:lvl8pPr lvl="7">
              <a:spcBef>
                <a:spcPts val="0"/>
              </a:spcBef>
              <a:spcAft>
                <a:spcPts val="0"/>
              </a:spcAft>
              <a:buClr>
                <a:srgbClr val="FFFFFF"/>
              </a:buClr>
              <a:buSzPts val="3600"/>
              <a:buNone/>
              <a:defRPr>
                <a:solidFill>
                  <a:srgbClr val="FFFFFF"/>
                </a:solidFill>
              </a:defRPr>
            </a:lvl8pPr>
            <a:lvl9pPr lvl="8">
              <a:spcBef>
                <a:spcPts val="0"/>
              </a:spcBef>
              <a:spcAft>
                <a:spcPts val="0"/>
              </a:spcAft>
              <a:buClr>
                <a:srgbClr val="FFFFFF"/>
              </a:buClr>
              <a:buSzPts val="3600"/>
              <a:buNone/>
              <a:defRPr>
                <a:solidFill>
                  <a:srgbClr val="FFFFFF"/>
                </a:solidFill>
              </a:defRPr>
            </a:lvl9pPr>
          </a:lstStyle>
          <a:p/>
        </p:txBody>
      </p:sp>
      <p:sp>
        <p:nvSpPr>
          <p:cNvPr id="53" name="Google Shape;53;p6"/>
          <p:cNvSpPr txBox="1"/>
          <p:nvPr>
            <p:ph idx="1" type="subTitle"/>
          </p:nvPr>
        </p:nvSpPr>
        <p:spPr>
          <a:xfrm>
            <a:off x="1668204" y="4985004"/>
            <a:ext cx="25855800" cy="26574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rgbClr val="FFFFFF"/>
              </a:buClr>
              <a:buSzPts val="5700"/>
              <a:buNone/>
              <a:defRPr sz="5700">
                <a:solidFill>
                  <a:srgbClr val="FFFFFF"/>
                </a:solidFill>
                <a:latin typeface="Roboto"/>
                <a:ea typeface="Roboto"/>
                <a:cs typeface="Roboto"/>
                <a:sym typeface="Roboto"/>
              </a:defRPr>
            </a:lvl1pPr>
            <a:lvl2pPr lvl="1" algn="l">
              <a:lnSpc>
                <a:spcPct val="114000"/>
              </a:lnSpc>
              <a:spcBef>
                <a:spcPts val="1700"/>
              </a:spcBef>
              <a:spcAft>
                <a:spcPts val="0"/>
              </a:spcAft>
              <a:buClr>
                <a:srgbClr val="FFFFFF"/>
              </a:buClr>
              <a:buSzPts val="4500"/>
              <a:buNone/>
              <a:defRPr>
                <a:solidFill>
                  <a:srgbClr val="FFFFFF"/>
                </a:solidFill>
              </a:defRPr>
            </a:lvl2pPr>
            <a:lvl3pPr lvl="2" algn="l">
              <a:lnSpc>
                <a:spcPct val="114000"/>
              </a:lnSpc>
              <a:spcBef>
                <a:spcPts val="1700"/>
              </a:spcBef>
              <a:spcAft>
                <a:spcPts val="0"/>
              </a:spcAft>
              <a:buClr>
                <a:srgbClr val="FFFFFF"/>
              </a:buClr>
              <a:buSzPts val="4500"/>
              <a:buNone/>
              <a:defRPr>
                <a:solidFill>
                  <a:srgbClr val="FFFFFF"/>
                </a:solidFill>
              </a:defRPr>
            </a:lvl3pPr>
            <a:lvl4pPr lvl="3" algn="l">
              <a:lnSpc>
                <a:spcPct val="114000"/>
              </a:lnSpc>
              <a:spcBef>
                <a:spcPts val="1700"/>
              </a:spcBef>
              <a:spcAft>
                <a:spcPts val="0"/>
              </a:spcAft>
              <a:buClr>
                <a:srgbClr val="FFFFFF"/>
              </a:buClr>
              <a:buSzPts val="4500"/>
              <a:buNone/>
              <a:defRPr>
                <a:solidFill>
                  <a:srgbClr val="FFFFFF"/>
                </a:solidFill>
              </a:defRPr>
            </a:lvl4pPr>
            <a:lvl5pPr lvl="4" algn="l">
              <a:lnSpc>
                <a:spcPct val="114000"/>
              </a:lnSpc>
              <a:spcBef>
                <a:spcPts val="1700"/>
              </a:spcBef>
              <a:spcAft>
                <a:spcPts val="0"/>
              </a:spcAft>
              <a:buClr>
                <a:srgbClr val="FFFFFF"/>
              </a:buClr>
              <a:buSzPts val="4500"/>
              <a:buNone/>
              <a:defRPr>
                <a:solidFill>
                  <a:srgbClr val="FFFFFF"/>
                </a:solidFill>
              </a:defRPr>
            </a:lvl5pPr>
            <a:lvl6pPr lvl="5" algn="l">
              <a:lnSpc>
                <a:spcPct val="90000"/>
              </a:lnSpc>
              <a:spcBef>
                <a:spcPts val="1700"/>
              </a:spcBef>
              <a:spcAft>
                <a:spcPts val="0"/>
              </a:spcAft>
              <a:buClr>
                <a:srgbClr val="FFFFFF"/>
              </a:buClr>
              <a:buSzPts val="4500"/>
              <a:buChar char="•"/>
              <a:defRPr>
                <a:solidFill>
                  <a:srgbClr val="FFFFFF"/>
                </a:solidFill>
              </a:defRPr>
            </a:lvl6pPr>
            <a:lvl7pPr lvl="6" algn="l">
              <a:lnSpc>
                <a:spcPct val="90000"/>
              </a:lnSpc>
              <a:spcBef>
                <a:spcPts val="1200"/>
              </a:spcBef>
              <a:spcAft>
                <a:spcPts val="0"/>
              </a:spcAft>
              <a:buClr>
                <a:srgbClr val="FFFFFF"/>
              </a:buClr>
              <a:buSzPts val="4500"/>
              <a:buChar char="•"/>
              <a:defRPr>
                <a:solidFill>
                  <a:srgbClr val="FFFFFF"/>
                </a:solidFill>
              </a:defRPr>
            </a:lvl7pPr>
            <a:lvl8pPr lvl="7" algn="l">
              <a:lnSpc>
                <a:spcPct val="90000"/>
              </a:lnSpc>
              <a:spcBef>
                <a:spcPts val="1200"/>
              </a:spcBef>
              <a:spcAft>
                <a:spcPts val="0"/>
              </a:spcAft>
              <a:buClr>
                <a:srgbClr val="FFFFFF"/>
              </a:buClr>
              <a:buSzPts val="4500"/>
              <a:buChar char="•"/>
              <a:defRPr>
                <a:solidFill>
                  <a:srgbClr val="FFFFFF"/>
                </a:solidFill>
              </a:defRPr>
            </a:lvl8pPr>
            <a:lvl9pPr lvl="8" algn="l">
              <a:lnSpc>
                <a:spcPct val="90000"/>
              </a:lnSpc>
              <a:spcBef>
                <a:spcPts val="1200"/>
              </a:spcBef>
              <a:spcAft>
                <a:spcPts val="0"/>
              </a:spcAft>
              <a:buClr>
                <a:srgbClr val="FFFFFF"/>
              </a:buClr>
              <a:buSzPts val="4500"/>
              <a:buChar char="●"/>
              <a:defRPr>
                <a:solidFill>
                  <a:srgbClr val="FFFFFF"/>
                </a:solidFill>
              </a:defRPr>
            </a:lvl9pPr>
          </a:lstStyle>
          <a:p/>
        </p:txBody>
      </p:sp>
      <p:pic>
        <p:nvPicPr>
          <p:cNvPr id="54" name="Google Shape;54;p6"/>
          <p:cNvPicPr preferRelativeResize="0"/>
          <p:nvPr/>
        </p:nvPicPr>
        <p:blipFill>
          <a:blip r:embed="rId3">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4">
  <p:cSld name="Divider_4">
    <p:bg>
      <p:bgPr>
        <a:gradFill>
          <a:gsLst>
            <a:gs pos="0">
              <a:srgbClr val="4F00FF"/>
            </a:gs>
            <a:gs pos="5000">
              <a:srgbClr val="4F00FF"/>
            </a:gs>
            <a:gs pos="100000">
              <a:schemeClr val="accent2"/>
            </a:gs>
          </a:gsLst>
          <a:lin ang="2700006" scaled="0"/>
        </a:gradFill>
      </p:bgPr>
    </p:bg>
    <p:spTree>
      <p:nvGrpSpPr>
        <p:cNvPr id="55" name="Shape 55"/>
        <p:cNvGrpSpPr/>
        <p:nvPr/>
      </p:nvGrpSpPr>
      <p:grpSpPr>
        <a:xfrm>
          <a:off x="0" y="0"/>
          <a:ext cx="0" cy="0"/>
          <a:chOff x="0" y="0"/>
          <a:chExt cx="0" cy="0"/>
        </a:xfrm>
      </p:grpSpPr>
      <p:pic>
        <p:nvPicPr>
          <p:cNvPr id="56" name="Google Shape;56;p7"/>
          <p:cNvPicPr preferRelativeResize="0"/>
          <p:nvPr/>
        </p:nvPicPr>
        <p:blipFill rotWithShape="1">
          <a:blip r:embed="rId2">
            <a:alphaModFix/>
          </a:blip>
          <a:srcRect b="0" l="0" r="0" t="0"/>
          <a:stretch/>
        </p:blipFill>
        <p:spPr>
          <a:xfrm>
            <a:off x="7625" y="4275"/>
            <a:ext cx="29557973" cy="16626376"/>
          </a:xfrm>
          <a:prstGeom prst="rect">
            <a:avLst/>
          </a:prstGeom>
          <a:noFill/>
          <a:ln>
            <a:noFill/>
          </a:ln>
        </p:spPr>
      </p:pic>
      <p:sp>
        <p:nvSpPr>
          <p:cNvPr id="57" name="Google Shape;57;p7"/>
          <p:cNvSpPr txBox="1"/>
          <p:nvPr>
            <p:ph type="title"/>
          </p:nvPr>
        </p:nvSpPr>
        <p:spPr>
          <a:xfrm>
            <a:off x="1668204" y="1668780"/>
            <a:ext cx="25855800" cy="2987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FFFFF"/>
              </a:buClr>
              <a:buSzPts val="16100"/>
              <a:buFont typeface="Roboto"/>
              <a:buNone/>
              <a:defRPr sz="16100">
                <a:solidFill>
                  <a:srgbClr val="FFFFFF"/>
                </a:solidFill>
              </a:defRPr>
            </a:lvl1pPr>
            <a:lvl2pPr lvl="1">
              <a:spcBef>
                <a:spcPts val="0"/>
              </a:spcBef>
              <a:spcAft>
                <a:spcPts val="0"/>
              </a:spcAft>
              <a:buClr>
                <a:srgbClr val="FFFFFF"/>
              </a:buClr>
              <a:buSzPts val="3600"/>
              <a:buNone/>
              <a:defRPr>
                <a:solidFill>
                  <a:srgbClr val="FFFFFF"/>
                </a:solidFill>
              </a:defRPr>
            </a:lvl2pPr>
            <a:lvl3pPr lvl="2">
              <a:spcBef>
                <a:spcPts val="0"/>
              </a:spcBef>
              <a:spcAft>
                <a:spcPts val="0"/>
              </a:spcAft>
              <a:buClr>
                <a:srgbClr val="FFFFFF"/>
              </a:buClr>
              <a:buSzPts val="3600"/>
              <a:buNone/>
              <a:defRPr>
                <a:solidFill>
                  <a:srgbClr val="FFFFFF"/>
                </a:solidFill>
              </a:defRPr>
            </a:lvl3pPr>
            <a:lvl4pPr lvl="3">
              <a:spcBef>
                <a:spcPts val="0"/>
              </a:spcBef>
              <a:spcAft>
                <a:spcPts val="0"/>
              </a:spcAft>
              <a:buClr>
                <a:srgbClr val="FFFFFF"/>
              </a:buClr>
              <a:buSzPts val="3600"/>
              <a:buNone/>
              <a:defRPr>
                <a:solidFill>
                  <a:srgbClr val="FFFFFF"/>
                </a:solidFill>
              </a:defRPr>
            </a:lvl4pPr>
            <a:lvl5pPr lvl="4">
              <a:spcBef>
                <a:spcPts val="0"/>
              </a:spcBef>
              <a:spcAft>
                <a:spcPts val="0"/>
              </a:spcAft>
              <a:buClr>
                <a:srgbClr val="FFFFFF"/>
              </a:buClr>
              <a:buSzPts val="3600"/>
              <a:buNone/>
              <a:defRPr>
                <a:solidFill>
                  <a:srgbClr val="FFFFFF"/>
                </a:solidFill>
              </a:defRPr>
            </a:lvl5pPr>
            <a:lvl6pPr lvl="5">
              <a:spcBef>
                <a:spcPts val="0"/>
              </a:spcBef>
              <a:spcAft>
                <a:spcPts val="0"/>
              </a:spcAft>
              <a:buClr>
                <a:srgbClr val="FFFFFF"/>
              </a:buClr>
              <a:buSzPts val="3600"/>
              <a:buNone/>
              <a:defRPr>
                <a:solidFill>
                  <a:srgbClr val="FFFFFF"/>
                </a:solidFill>
              </a:defRPr>
            </a:lvl6pPr>
            <a:lvl7pPr lvl="6">
              <a:spcBef>
                <a:spcPts val="0"/>
              </a:spcBef>
              <a:spcAft>
                <a:spcPts val="0"/>
              </a:spcAft>
              <a:buClr>
                <a:srgbClr val="FFFFFF"/>
              </a:buClr>
              <a:buSzPts val="3600"/>
              <a:buNone/>
              <a:defRPr>
                <a:solidFill>
                  <a:srgbClr val="FFFFFF"/>
                </a:solidFill>
              </a:defRPr>
            </a:lvl7pPr>
            <a:lvl8pPr lvl="7">
              <a:spcBef>
                <a:spcPts val="0"/>
              </a:spcBef>
              <a:spcAft>
                <a:spcPts val="0"/>
              </a:spcAft>
              <a:buClr>
                <a:srgbClr val="FFFFFF"/>
              </a:buClr>
              <a:buSzPts val="3600"/>
              <a:buNone/>
              <a:defRPr>
                <a:solidFill>
                  <a:srgbClr val="FFFFFF"/>
                </a:solidFill>
              </a:defRPr>
            </a:lvl8pPr>
            <a:lvl9pPr lvl="8">
              <a:spcBef>
                <a:spcPts val="0"/>
              </a:spcBef>
              <a:spcAft>
                <a:spcPts val="0"/>
              </a:spcAft>
              <a:buClr>
                <a:srgbClr val="FFFFFF"/>
              </a:buClr>
              <a:buSzPts val="3600"/>
              <a:buNone/>
              <a:defRPr>
                <a:solidFill>
                  <a:srgbClr val="FFFFFF"/>
                </a:solidFill>
              </a:defRPr>
            </a:lvl9pPr>
          </a:lstStyle>
          <a:p/>
        </p:txBody>
      </p:sp>
      <p:sp>
        <p:nvSpPr>
          <p:cNvPr id="58" name="Google Shape;58;p7"/>
          <p:cNvSpPr txBox="1"/>
          <p:nvPr>
            <p:ph idx="1" type="subTitle"/>
          </p:nvPr>
        </p:nvSpPr>
        <p:spPr>
          <a:xfrm>
            <a:off x="1668204" y="4985004"/>
            <a:ext cx="25855800" cy="26574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rgbClr val="FFFFFF"/>
              </a:buClr>
              <a:buSzPts val="5700"/>
              <a:buNone/>
              <a:defRPr sz="5700">
                <a:solidFill>
                  <a:srgbClr val="FFFFFF"/>
                </a:solidFill>
                <a:latin typeface="Roboto"/>
                <a:ea typeface="Roboto"/>
                <a:cs typeface="Roboto"/>
                <a:sym typeface="Roboto"/>
              </a:defRPr>
            </a:lvl1pPr>
            <a:lvl2pPr lvl="1" algn="l">
              <a:lnSpc>
                <a:spcPct val="114000"/>
              </a:lnSpc>
              <a:spcBef>
                <a:spcPts val="1700"/>
              </a:spcBef>
              <a:spcAft>
                <a:spcPts val="0"/>
              </a:spcAft>
              <a:buClr>
                <a:srgbClr val="FFFFFF"/>
              </a:buClr>
              <a:buSzPts val="4500"/>
              <a:buNone/>
              <a:defRPr>
                <a:solidFill>
                  <a:srgbClr val="FFFFFF"/>
                </a:solidFill>
              </a:defRPr>
            </a:lvl2pPr>
            <a:lvl3pPr lvl="2" algn="l">
              <a:lnSpc>
                <a:spcPct val="114000"/>
              </a:lnSpc>
              <a:spcBef>
                <a:spcPts val="1700"/>
              </a:spcBef>
              <a:spcAft>
                <a:spcPts val="0"/>
              </a:spcAft>
              <a:buClr>
                <a:srgbClr val="FFFFFF"/>
              </a:buClr>
              <a:buSzPts val="4500"/>
              <a:buNone/>
              <a:defRPr>
                <a:solidFill>
                  <a:srgbClr val="FFFFFF"/>
                </a:solidFill>
              </a:defRPr>
            </a:lvl3pPr>
            <a:lvl4pPr lvl="3" algn="l">
              <a:lnSpc>
                <a:spcPct val="114000"/>
              </a:lnSpc>
              <a:spcBef>
                <a:spcPts val="1700"/>
              </a:spcBef>
              <a:spcAft>
                <a:spcPts val="0"/>
              </a:spcAft>
              <a:buClr>
                <a:srgbClr val="FFFFFF"/>
              </a:buClr>
              <a:buSzPts val="4500"/>
              <a:buNone/>
              <a:defRPr>
                <a:solidFill>
                  <a:srgbClr val="FFFFFF"/>
                </a:solidFill>
              </a:defRPr>
            </a:lvl4pPr>
            <a:lvl5pPr lvl="4" algn="l">
              <a:lnSpc>
                <a:spcPct val="114000"/>
              </a:lnSpc>
              <a:spcBef>
                <a:spcPts val="1700"/>
              </a:spcBef>
              <a:spcAft>
                <a:spcPts val="0"/>
              </a:spcAft>
              <a:buClr>
                <a:srgbClr val="FFFFFF"/>
              </a:buClr>
              <a:buSzPts val="4500"/>
              <a:buNone/>
              <a:defRPr>
                <a:solidFill>
                  <a:srgbClr val="FFFFFF"/>
                </a:solidFill>
              </a:defRPr>
            </a:lvl5pPr>
            <a:lvl6pPr lvl="5" algn="l">
              <a:lnSpc>
                <a:spcPct val="90000"/>
              </a:lnSpc>
              <a:spcBef>
                <a:spcPts val="1700"/>
              </a:spcBef>
              <a:spcAft>
                <a:spcPts val="0"/>
              </a:spcAft>
              <a:buClr>
                <a:srgbClr val="FFFFFF"/>
              </a:buClr>
              <a:buSzPts val="4500"/>
              <a:buChar char="•"/>
              <a:defRPr>
                <a:solidFill>
                  <a:srgbClr val="FFFFFF"/>
                </a:solidFill>
              </a:defRPr>
            </a:lvl6pPr>
            <a:lvl7pPr lvl="6" algn="l">
              <a:lnSpc>
                <a:spcPct val="90000"/>
              </a:lnSpc>
              <a:spcBef>
                <a:spcPts val="1200"/>
              </a:spcBef>
              <a:spcAft>
                <a:spcPts val="0"/>
              </a:spcAft>
              <a:buClr>
                <a:srgbClr val="FFFFFF"/>
              </a:buClr>
              <a:buSzPts val="4500"/>
              <a:buChar char="•"/>
              <a:defRPr>
                <a:solidFill>
                  <a:srgbClr val="FFFFFF"/>
                </a:solidFill>
              </a:defRPr>
            </a:lvl7pPr>
            <a:lvl8pPr lvl="7" algn="l">
              <a:lnSpc>
                <a:spcPct val="90000"/>
              </a:lnSpc>
              <a:spcBef>
                <a:spcPts val="1200"/>
              </a:spcBef>
              <a:spcAft>
                <a:spcPts val="0"/>
              </a:spcAft>
              <a:buClr>
                <a:srgbClr val="FFFFFF"/>
              </a:buClr>
              <a:buSzPts val="4500"/>
              <a:buChar char="•"/>
              <a:defRPr>
                <a:solidFill>
                  <a:srgbClr val="FFFFFF"/>
                </a:solidFill>
              </a:defRPr>
            </a:lvl8pPr>
            <a:lvl9pPr lvl="8" algn="l">
              <a:lnSpc>
                <a:spcPct val="90000"/>
              </a:lnSpc>
              <a:spcBef>
                <a:spcPts val="1200"/>
              </a:spcBef>
              <a:spcAft>
                <a:spcPts val="0"/>
              </a:spcAft>
              <a:buClr>
                <a:srgbClr val="FFFFFF"/>
              </a:buClr>
              <a:buSzPts val="4500"/>
              <a:buChar char="●"/>
              <a:defRPr>
                <a:solidFill>
                  <a:srgbClr val="FFFFFF"/>
                </a:solidFill>
              </a:defRPr>
            </a:lvl9pPr>
          </a:lstStyle>
          <a:p/>
        </p:txBody>
      </p:sp>
      <p:pic>
        <p:nvPicPr>
          <p:cNvPr id="59" name="Google Shape;59;p7"/>
          <p:cNvPicPr preferRelativeResize="0"/>
          <p:nvPr/>
        </p:nvPicPr>
        <p:blipFill>
          <a:blip r:embed="rId3">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5">
  <p:cSld name="Divider_5">
    <p:bg>
      <p:bgPr>
        <a:gradFill>
          <a:gsLst>
            <a:gs pos="0">
              <a:srgbClr val="4F00FF"/>
            </a:gs>
            <a:gs pos="5000">
              <a:srgbClr val="4F00FF"/>
            </a:gs>
            <a:gs pos="100000">
              <a:schemeClr val="accent2"/>
            </a:gs>
          </a:gsLst>
          <a:lin ang="2700006" scaled="0"/>
        </a:gradFill>
      </p:bgPr>
    </p:bg>
    <p:spTree>
      <p:nvGrpSpPr>
        <p:cNvPr id="60" name="Shape 60"/>
        <p:cNvGrpSpPr/>
        <p:nvPr/>
      </p:nvGrpSpPr>
      <p:grpSpPr>
        <a:xfrm>
          <a:off x="0" y="0"/>
          <a:ext cx="0" cy="0"/>
          <a:chOff x="0" y="0"/>
          <a:chExt cx="0" cy="0"/>
        </a:xfrm>
      </p:grpSpPr>
      <p:pic>
        <p:nvPicPr>
          <p:cNvPr id="61" name="Google Shape;61;p8"/>
          <p:cNvPicPr preferRelativeResize="0"/>
          <p:nvPr/>
        </p:nvPicPr>
        <p:blipFill rotWithShape="1">
          <a:blip r:embed="rId2">
            <a:alphaModFix/>
          </a:blip>
          <a:srcRect b="0" l="0" r="0" t="0"/>
          <a:stretch/>
        </p:blipFill>
        <p:spPr>
          <a:xfrm>
            <a:off x="-218475" y="-122900"/>
            <a:ext cx="29717400" cy="16716051"/>
          </a:xfrm>
          <a:prstGeom prst="rect">
            <a:avLst/>
          </a:prstGeom>
          <a:noFill/>
          <a:ln>
            <a:noFill/>
          </a:ln>
        </p:spPr>
      </p:pic>
      <p:sp>
        <p:nvSpPr>
          <p:cNvPr id="62" name="Google Shape;62;p8"/>
          <p:cNvSpPr txBox="1"/>
          <p:nvPr>
            <p:ph type="title"/>
          </p:nvPr>
        </p:nvSpPr>
        <p:spPr>
          <a:xfrm>
            <a:off x="1668204" y="1668780"/>
            <a:ext cx="25855800" cy="2987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FFFFF"/>
              </a:buClr>
              <a:buSzPts val="16100"/>
              <a:buFont typeface="Roboto"/>
              <a:buNone/>
              <a:defRPr sz="16100">
                <a:solidFill>
                  <a:srgbClr val="FFFFFF"/>
                </a:solidFill>
              </a:defRPr>
            </a:lvl1pPr>
            <a:lvl2pPr lvl="1">
              <a:spcBef>
                <a:spcPts val="0"/>
              </a:spcBef>
              <a:spcAft>
                <a:spcPts val="0"/>
              </a:spcAft>
              <a:buClr>
                <a:srgbClr val="FFFFFF"/>
              </a:buClr>
              <a:buSzPts val="3600"/>
              <a:buNone/>
              <a:defRPr>
                <a:solidFill>
                  <a:srgbClr val="FFFFFF"/>
                </a:solidFill>
              </a:defRPr>
            </a:lvl2pPr>
            <a:lvl3pPr lvl="2">
              <a:spcBef>
                <a:spcPts val="0"/>
              </a:spcBef>
              <a:spcAft>
                <a:spcPts val="0"/>
              </a:spcAft>
              <a:buClr>
                <a:srgbClr val="FFFFFF"/>
              </a:buClr>
              <a:buSzPts val="3600"/>
              <a:buNone/>
              <a:defRPr>
                <a:solidFill>
                  <a:srgbClr val="FFFFFF"/>
                </a:solidFill>
              </a:defRPr>
            </a:lvl3pPr>
            <a:lvl4pPr lvl="3">
              <a:spcBef>
                <a:spcPts val="0"/>
              </a:spcBef>
              <a:spcAft>
                <a:spcPts val="0"/>
              </a:spcAft>
              <a:buClr>
                <a:srgbClr val="FFFFFF"/>
              </a:buClr>
              <a:buSzPts val="3600"/>
              <a:buNone/>
              <a:defRPr>
                <a:solidFill>
                  <a:srgbClr val="FFFFFF"/>
                </a:solidFill>
              </a:defRPr>
            </a:lvl4pPr>
            <a:lvl5pPr lvl="4">
              <a:spcBef>
                <a:spcPts val="0"/>
              </a:spcBef>
              <a:spcAft>
                <a:spcPts val="0"/>
              </a:spcAft>
              <a:buClr>
                <a:srgbClr val="FFFFFF"/>
              </a:buClr>
              <a:buSzPts val="3600"/>
              <a:buNone/>
              <a:defRPr>
                <a:solidFill>
                  <a:srgbClr val="FFFFFF"/>
                </a:solidFill>
              </a:defRPr>
            </a:lvl5pPr>
            <a:lvl6pPr lvl="5">
              <a:spcBef>
                <a:spcPts val="0"/>
              </a:spcBef>
              <a:spcAft>
                <a:spcPts val="0"/>
              </a:spcAft>
              <a:buClr>
                <a:srgbClr val="FFFFFF"/>
              </a:buClr>
              <a:buSzPts val="3600"/>
              <a:buNone/>
              <a:defRPr>
                <a:solidFill>
                  <a:srgbClr val="FFFFFF"/>
                </a:solidFill>
              </a:defRPr>
            </a:lvl6pPr>
            <a:lvl7pPr lvl="6">
              <a:spcBef>
                <a:spcPts val="0"/>
              </a:spcBef>
              <a:spcAft>
                <a:spcPts val="0"/>
              </a:spcAft>
              <a:buClr>
                <a:srgbClr val="FFFFFF"/>
              </a:buClr>
              <a:buSzPts val="3600"/>
              <a:buNone/>
              <a:defRPr>
                <a:solidFill>
                  <a:srgbClr val="FFFFFF"/>
                </a:solidFill>
              </a:defRPr>
            </a:lvl7pPr>
            <a:lvl8pPr lvl="7">
              <a:spcBef>
                <a:spcPts val="0"/>
              </a:spcBef>
              <a:spcAft>
                <a:spcPts val="0"/>
              </a:spcAft>
              <a:buClr>
                <a:srgbClr val="FFFFFF"/>
              </a:buClr>
              <a:buSzPts val="3600"/>
              <a:buNone/>
              <a:defRPr>
                <a:solidFill>
                  <a:srgbClr val="FFFFFF"/>
                </a:solidFill>
              </a:defRPr>
            </a:lvl8pPr>
            <a:lvl9pPr lvl="8">
              <a:spcBef>
                <a:spcPts val="0"/>
              </a:spcBef>
              <a:spcAft>
                <a:spcPts val="0"/>
              </a:spcAft>
              <a:buClr>
                <a:srgbClr val="FFFFFF"/>
              </a:buClr>
              <a:buSzPts val="3600"/>
              <a:buNone/>
              <a:defRPr>
                <a:solidFill>
                  <a:srgbClr val="FFFFFF"/>
                </a:solidFill>
              </a:defRPr>
            </a:lvl9pPr>
          </a:lstStyle>
          <a:p/>
        </p:txBody>
      </p:sp>
      <p:sp>
        <p:nvSpPr>
          <p:cNvPr id="63" name="Google Shape;63;p8"/>
          <p:cNvSpPr txBox="1"/>
          <p:nvPr>
            <p:ph idx="1" type="subTitle"/>
          </p:nvPr>
        </p:nvSpPr>
        <p:spPr>
          <a:xfrm>
            <a:off x="1668204" y="4985004"/>
            <a:ext cx="25855800" cy="26574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rgbClr val="FFFFFF"/>
              </a:buClr>
              <a:buSzPts val="5700"/>
              <a:buNone/>
              <a:defRPr sz="5700">
                <a:solidFill>
                  <a:srgbClr val="FFFFFF"/>
                </a:solidFill>
                <a:latin typeface="Roboto"/>
                <a:ea typeface="Roboto"/>
                <a:cs typeface="Roboto"/>
                <a:sym typeface="Roboto"/>
              </a:defRPr>
            </a:lvl1pPr>
            <a:lvl2pPr lvl="1" algn="l">
              <a:lnSpc>
                <a:spcPct val="114000"/>
              </a:lnSpc>
              <a:spcBef>
                <a:spcPts val="1700"/>
              </a:spcBef>
              <a:spcAft>
                <a:spcPts val="0"/>
              </a:spcAft>
              <a:buClr>
                <a:srgbClr val="FFFFFF"/>
              </a:buClr>
              <a:buSzPts val="4500"/>
              <a:buNone/>
              <a:defRPr>
                <a:solidFill>
                  <a:srgbClr val="FFFFFF"/>
                </a:solidFill>
              </a:defRPr>
            </a:lvl2pPr>
            <a:lvl3pPr lvl="2" algn="l">
              <a:lnSpc>
                <a:spcPct val="114000"/>
              </a:lnSpc>
              <a:spcBef>
                <a:spcPts val="1700"/>
              </a:spcBef>
              <a:spcAft>
                <a:spcPts val="0"/>
              </a:spcAft>
              <a:buClr>
                <a:srgbClr val="FFFFFF"/>
              </a:buClr>
              <a:buSzPts val="4500"/>
              <a:buNone/>
              <a:defRPr>
                <a:solidFill>
                  <a:srgbClr val="FFFFFF"/>
                </a:solidFill>
              </a:defRPr>
            </a:lvl3pPr>
            <a:lvl4pPr lvl="3" algn="l">
              <a:lnSpc>
                <a:spcPct val="114000"/>
              </a:lnSpc>
              <a:spcBef>
                <a:spcPts val="1700"/>
              </a:spcBef>
              <a:spcAft>
                <a:spcPts val="0"/>
              </a:spcAft>
              <a:buClr>
                <a:srgbClr val="FFFFFF"/>
              </a:buClr>
              <a:buSzPts val="4500"/>
              <a:buNone/>
              <a:defRPr>
                <a:solidFill>
                  <a:srgbClr val="FFFFFF"/>
                </a:solidFill>
              </a:defRPr>
            </a:lvl4pPr>
            <a:lvl5pPr lvl="4" algn="l">
              <a:lnSpc>
                <a:spcPct val="114000"/>
              </a:lnSpc>
              <a:spcBef>
                <a:spcPts val="1700"/>
              </a:spcBef>
              <a:spcAft>
                <a:spcPts val="0"/>
              </a:spcAft>
              <a:buClr>
                <a:srgbClr val="FFFFFF"/>
              </a:buClr>
              <a:buSzPts val="4500"/>
              <a:buNone/>
              <a:defRPr>
                <a:solidFill>
                  <a:srgbClr val="FFFFFF"/>
                </a:solidFill>
              </a:defRPr>
            </a:lvl5pPr>
            <a:lvl6pPr lvl="5" algn="l">
              <a:lnSpc>
                <a:spcPct val="90000"/>
              </a:lnSpc>
              <a:spcBef>
                <a:spcPts val="1700"/>
              </a:spcBef>
              <a:spcAft>
                <a:spcPts val="0"/>
              </a:spcAft>
              <a:buClr>
                <a:srgbClr val="FFFFFF"/>
              </a:buClr>
              <a:buSzPts val="4500"/>
              <a:buChar char="•"/>
              <a:defRPr>
                <a:solidFill>
                  <a:srgbClr val="FFFFFF"/>
                </a:solidFill>
              </a:defRPr>
            </a:lvl6pPr>
            <a:lvl7pPr lvl="6" algn="l">
              <a:lnSpc>
                <a:spcPct val="90000"/>
              </a:lnSpc>
              <a:spcBef>
                <a:spcPts val="1200"/>
              </a:spcBef>
              <a:spcAft>
                <a:spcPts val="0"/>
              </a:spcAft>
              <a:buClr>
                <a:srgbClr val="FFFFFF"/>
              </a:buClr>
              <a:buSzPts val="4500"/>
              <a:buChar char="•"/>
              <a:defRPr>
                <a:solidFill>
                  <a:srgbClr val="FFFFFF"/>
                </a:solidFill>
              </a:defRPr>
            </a:lvl7pPr>
            <a:lvl8pPr lvl="7" algn="l">
              <a:lnSpc>
                <a:spcPct val="90000"/>
              </a:lnSpc>
              <a:spcBef>
                <a:spcPts val="1200"/>
              </a:spcBef>
              <a:spcAft>
                <a:spcPts val="0"/>
              </a:spcAft>
              <a:buClr>
                <a:srgbClr val="FFFFFF"/>
              </a:buClr>
              <a:buSzPts val="4500"/>
              <a:buChar char="•"/>
              <a:defRPr>
                <a:solidFill>
                  <a:srgbClr val="FFFFFF"/>
                </a:solidFill>
              </a:defRPr>
            </a:lvl8pPr>
            <a:lvl9pPr lvl="8" algn="l">
              <a:lnSpc>
                <a:spcPct val="90000"/>
              </a:lnSpc>
              <a:spcBef>
                <a:spcPts val="1200"/>
              </a:spcBef>
              <a:spcAft>
                <a:spcPts val="0"/>
              </a:spcAft>
              <a:buClr>
                <a:srgbClr val="FFFFFF"/>
              </a:buClr>
              <a:buSzPts val="4500"/>
              <a:buChar char="●"/>
              <a:defRPr>
                <a:solidFill>
                  <a:srgbClr val="FFFFFF"/>
                </a:solidFill>
              </a:defRPr>
            </a:lvl9pPr>
          </a:lstStyle>
          <a:p/>
        </p:txBody>
      </p:sp>
      <p:pic>
        <p:nvPicPr>
          <p:cNvPr id="64" name="Google Shape;64;p8"/>
          <p:cNvPicPr preferRelativeResize="0"/>
          <p:nvPr/>
        </p:nvPicPr>
        <p:blipFill>
          <a:blip r:embed="rId3">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_6">
  <p:cSld name="Divider_6">
    <p:bg>
      <p:bgPr>
        <a:gradFill>
          <a:gsLst>
            <a:gs pos="0">
              <a:srgbClr val="4F00FF"/>
            </a:gs>
            <a:gs pos="5000">
              <a:srgbClr val="4F00FF"/>
            </a:gs>
            <a:gs pos="100000">
              <a:schemeClr val="accent2"/>
            </a:gs>
          </a:gsLst>
          <a:lin ang="2700006" scaled="0"/>
        </a:gradFill>
      </p:bgPr>
    </p:bg>
    <p:spTree>
      <p:nvGrpSpPr>
        <p:cNvPr id="65" name="Shape 65"/>
        <p:cNvGrpSpPr/>
        <p:nvPr/>
      </p:nvGrpSpPr>
      <p:grpSpPr>
        <a:xfrm>
          <a:off x="0" y="0"/>
          <a:ext cx="0" cy="0"/>
          <a:chOff x="0" y="0"/>
          <a:chExt cx="0" cy="0"/>
        </a:xfrm>
      </p:grpSpPr>
      <p:pic>
        <p:nvPicPr>
          <p:cNvPr id="66" name="Google Shape;66;p9"/>
          <p:cNvPicPr preferRelativeResize="0"/>
          <p:nvPr/>
        </p:nvPicPr>
        <p:blipFill rotWithShape="1">
          <a:blip r:embed="rId2">
            <a:alphaModFix/>
          </a:blip>
          <a:srcRect b="0" l="0" r="0" t="0"/>
          <a:stretch/>
        </p:blipFill>
        <p:spPr>
          <a:xfrm>
            <a:off x="7625" y="4275"/>
            <a:ext cx="29260800" cy="16459205"/>
          </a:xfrm>
          <a:prstGeom prst="rect">
            <a:avLst/>
          </a:prstGeom>
          <a:noFill/>
          <a:ln>
            <a:noFill/>
          </a:ln>
        </p:spPr>
      </p:pic>
      <p:sp>
        <p:nvSpPr>
          <p:cNvPr id="67" name="Google Shape;67;p9"/>
          <p:cNvSpPr txBox="1"/>
          <p:nvPr>
            <p:ph type="title"/>
          </p:nvPr>
        </p:nvSpPr>
        <p:spPr>
          <a:xfrm>
            <a:off x="1668204" y="1668780"/>
            <a:ext cx="25855800" cy="2987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FFFFF"/>
              </a:buClr>
              <a:buSzPts val="16100"/>
              <a:buFont typeface="Roboto"/>
              <a:buNone/>
              <a:defRPr sz="16100">
                <a:solidFill>
                  <a:srgbClr val="FFFFFF"/>
                </a:solidFill>
              </a:defRPr>
            </a:lvl1pPr>
            <a:lvl2pPr lvl="1">
              <a:spcBef>
                <a:spcPts val="0"/>
              </a:spcBef>
              <a:spcAft>
                <a:spcPts val="0"/>
              </a:spcAft>
              <a:buClr>
                <a:srgbClr val="FFFFFF"/>
              </a:buClr>
              <a:buSzPts val="3600"/>
              <a:buNone/>
              <a:defRPr>
                <a:solidFill>
                  <a:srgbClr val="FFFFFF"/>
                </a:solidFill>
              </a:defRPr>
            </a:lvl2pPr>
            <a:lvl3pPr lvl="2">
              <a:spcBef>
                <a:spcPts val="0"/>
              </a:spcBef>
              <a:spcAft>
                <a:spcPts val="0"/>
              </a:spcAft>
              <a:buClr>
                <a:srgbClr val="FFFFFF"/>
              </a:buClr>
              <a:buSzPts val="3600"/>
              <a:buNone/>
              <a:defRPr>
                <a:solidFill>
                  <a:srgbClr val="FFFFFF"/>
                </a:solidFill>
              </a:defRPr>
            </a:lvl3pPr>
            <a:lvl4pPr lvl="3">
              <a:spcBef>
                <a:spcPts val="0"/>
              </a:spcBef>
              <a:spcAft>
                <a:spcPts val="0"/>
              </a:spcAft>
              <a:buClr>
                <a:srgbClr val="FFFFFF"/>
              </a:buClr>
              <a:buSzPts val="3600"/>
              <a:buNone/>
              <a:defRPr>
                <a:solidFill>
                  <a:srgbClr val="FFFFFF"/>
                </a:solidFill>
              </a:defRPr>
            </a:lvl4pPr>
            <a:lvl5pPr lvl="4">
              <a:spcBef>
                <a:spcPts val="0"/>
              </a:spcBef>
              <a:spcAft>
                <a:spcPts val="0"/>
              </a:spcAft>
              <a:buClr>
                <a:srgbClr val="FFFFFF"/>
              </a:buClr>
              <a:buSzPts val="3600"/>
              <a:buNone/>
              <a:defRPr>
                <a:solidFill>
                  <a:srgbClr val="FFFFFF"/>
                </a:solidFill>
              </a:defRPr>
            </a:lvl5pPr>
            <a:lvl6pPr lvl="5">
              <a:spcBef>
                <a:spcPts val="0"/>
              </a:spcBef>
              <a:spcAft>
                <a:spcPts val="0"/>
              </a:spcAft>
              <a:buClr>
                <a:srgbClr val="FFFFFF"/>
              </a:buClr>
              <a:buSzPts val="3600"/>
              <a:buNone/>
              <a:defRPr>
                <a:solidFill>
                  <a:srgbClr val="FFFFFF"/>
                </a:solidFill>
              </a:defRPr>
            </a:lvl6pPr>
            <a:lvl7pPr lvl="6">
              <a:spcBef>
                <a:spcPts val="0"/>
              </a:spcBef>
              <a:spcAft>
                <a:spcPts val="0"/>
              </a:spcAft>
              <a:buClr>
                <a:srgbClr val="FFFFFF"/>
              </a:buClr>
              <a:buSzPts val="3600"/>
              <a:buNone/>
              <a:defRPr>
                <a:solidFill>
                  <a:srgbClr val="FFFFFF"/>
                </a:solidFill>
              </a:defRPr>
            </a:lvl7pPr>
            <a:lvl8pPr lvl="7">
              <a:spcBef>
                <a:spcPts val="0"/>
              </a:spcBef>
              <a:spcAft>
                <a:spcPts val="0"/>
              </a:spcAft>
              <a:buClr>
                <a:srgbClr val="FFFFFF"/>
              </a:buClr>
              <a:buSzPts val="3600"/>
              <a:buNone/>
              <a:defRPr>
                <a:solidFill>
                  <a:srgbClr val="FFFFFF"/>
                </a:solidFill>
              </a:defRPr>
            </a:lvl8pPr>
            <a:lvl9pPr lvl="8">
              <a:spcBef>
                <a:spcPts val="0"/>
              </a:spcBef>
              <a:spcAft>
                <a:spcPts val="0"/>
              </a:spcAft>
              <a:buClr>
                <a:srgbClr val="FFFFFF"/>
              </a:buClr>
              <a:buSzPts val="3600"/>
              <a:buNone/>
              <a:defRPr>
                <a:solidFill>
                  <a:srgbClr val="FFFFFF"/>
                </a:solidFill>
              </a:defRPr>
            </a:lvl9pPr>
          </a:lstStyle>
          <a:p/>
        </p:txBody>
      </p:sp>
      <p:sp>
        <p:nvSpPr>
          <p:cNvPr id="68" name="Google Shape;68;p9"/>
          <p:cNvSpPr txBox="1"/>
          <p:nvPr>
            <p:ph idx="1" type="subTitle"/>
          </p:nvPr>
        </p:nvSpPr>
        <p:spPr>
          <a:xfrm>
            <a:off x="1668204" y="4985004"/>
            <a:ext cx="25855800" cy="26574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rgbClr val="FFFFFF"/>
              </a:buClr>
              <a:buSzPts val="5700"/>
              <a:buNone/>
              <a:defRPr sz="5700">
                <a:solidFill>
                  <a:srgbClr val="FFFFFF"/>
                </a:solidFill>
                <a:latin typeface="Roboto"/>
                <a:ea typeface="Roboto"/>
                <a:cs typeface="Roboto"/>
                <a:sym typeface="Roboto"/>
              </a:defRPr>
            </a:lvl1pPr>
            <a:lvl2pPr lvl="1" algn="l">
              <a:lnSpc>
                <a:spcPct val="114000"/>
              </a:lnSpc>
              <a:spcBef>
                <a:spcPts val="1700"/>
              </a:spcBef>
              <a:spcAft>
                <a:spcPts val="0"/>
              </a:spcAft>
              <a:buClr>
                <a:srgbClr val="FFFFFF"/>
              </a:buClr>
              <a:buSzPts val="4500"/>
              <a:buNone/>
              <a:defRPr>
                <a:solidFill>
                  <a:srgbClr val="FFFFFF"/>
                </a:solidFill>
              </a:defRPr>
            </a:lvl2pPr>
            <a:lvl3pPr lvl="2" algn="l">
              <a:lnSpc>
                <a:spcPct val="114000"/>
              </a:lnSpc>
              <a:spcBef>
                <a:spcPts val="1700"/>
              </a:spcBef>
              <a:spcAft>
                <a:spcPts val="0"/>
              </a:spcAft>
              <a:buClr>
                <a:srgbClr val="FFFFFF"/>
              </a:buClr>
              <a:buSzPts val="4500"/>
              <a:buNone/>
              <a:defRPr>
                <a:solidFill>
                  <a:srgbClr val="FFFFFF"/>
                </a:solidFill>
              </a:defRPr>
            </a:lvl3pPr>
            <a:lvl4pPr lvl="3" algn="l">
              <a:lnSpc>
                <a:spcPct val="114000"/>
              </a:lnSpc>
              <a:spcBef>
                <a:spcPts val="1700"/>
              </a:spcBef>
              <a:spcAft>
                <a:spcPts val="0"/>
              </a:spcAft>
              <a:buClr>
                <a:srgbClr val="FFFFFF"/>
              </a:buClr>
              <a:buSzPts val="4500"/>
              <a:buNone/>
              <a:defRPr>
                <a:solidFill>
                  <a:srgbClr val="FFFFFF"/>
                </a:solidFill>
              </a:defRPr>
            </a:lvl4pPr>
            <a:lvl5pPr lvl="4" algn="l">
              <a:lnSpc>
                <a:spcPct val="114000"/>
              </a:lnSpc>
              <a:spcBef>
                <a:spcPts val="1700"/>
              </a:spcBef>
              <a:spcAft>
                <a:spcPts val="0"/>
              </a:spcAft>
              <a:buClr>
                <a:srgbClr val="FFFFFF"/>
              </a:buClr>
              <a:buSzPts val="4500"/>
              <a:buNone/>
              <a:defRPr>
                <a:solidFill>
                  <a:srgbClr val="FFFFFF"/>
                </a:solidFill>
              </a:defRPr>
            </a:lvl5pPr>
            <a:lvl6pPr lvl="5" algn="l">
              <a:lnSpc>
                <a:spcPct val="90000"/>
              </a:lnSpc>
              <a:spcBef>
                <a:spcPts val="1700"/>
              </a:spcBef>
              <a:spcAft>
                <a:spcPts val="0"/>
              </a:spcAft>
              <a:buClr>
                <a:srgbClr val="FFFFFF"/>
              </a:buClr>
              <a:buSzPts val="4500"/>
              <a:buChar char="•"/>
              <a:defRPr>
                <a:solidFill>
                  <a:srgbClr val="FFFFFF"/>
                </a:solidFill>
              </a:defRPr>
            </a:lvl6pPr>
            <a:lvl7pPr lvl="6" algn="l">
              <a:lnSpc>
                <a:spcPct val="90000"/>
              </a:lnSpc>
              <a:spcBef>
                <a:spcPts val="1200"/>
              </a:spcBef>
              <a:spcAft>
                <a:spcPts val="0"/>
              </a:spcAft>
              <a:buClr>
                <a:srgbClr val="FFFFFF"/>
              </a:buClr>
              <a:buSzPts val="4500"/>
              <a:buChar char="•"/>
              <a:defRPr>
                <a:solidFill>
                  <a:srgbClr val="FFFFFF"/>
                </a:solidFill>
              </a:defRPr>
            </a:lvl7pPr>
            <a:lvl8pPr lvl="7" algn="l">
              <a:lnSpc>
                <a:spcPct val="90000"/>
              </a:lnSpc>
              <a:spcBef>
                <a:spcPts val="1200"/>
              </a:spcBef>
              <a:spcAft>
                <a:spcPts val="0"/>
              </a:spcAft>
              <a:buClr>
                <a:srgbClr val="FFFFFF"/>
              </a:buClr>
              <a:buSzPts val="4500"/>
              <a:buChar char="•"/>
              <a:defRPr>
                <a:solidFill>
                  <a:srgbClr val="FFFFFF"/>
                </a:solidFill>
              </a:defRPr>
            </a:lvl8pPr>
            <a:lvl9pPr lvl="8" algn="l">
              <a:lnSpc>
                <a:spcPct val="90000"/>
              </a:lnSpc>
              <a:spcBef>
                <a:spcPts val="1200"/>
              </a:spcBef>
              <a:spcAft>
                <a:spcPts val="0"/>
              </a:spcAft>
              <a:buClr>
                <a:srgbClr val="FFFFFF"/>
              </a:buClr>
              <a:buSzPts val="4500"/>
              <a:buChar char="●"/>
              <a:defRPr>
                <a:solidFill>
                  <a:srgbClr val="FFFFFF"/>
                </a:solidFill>
              </a:defRPr>
            </a:lvl9pPr>
          </a:lstStyle>
          <a:p/>
        </p:txBody>
      </p:sp>
      <p:pic>
        <p:nvPicPr>
          <p:cNvPr id="69" name="Google Shape;69;p9"/>
          <p:cNvPicPr preferRelativeResize="0"/>
          <p:nvPr/>
        </p:nvPicPr>
        <p:blipFill>
          <a:blip r:embed="rId3">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3_pink">
  <p:cSld name="Content 1/3_pink">
    <p:spTree>
      <p:nvGrpSpPr>
        <p:cNvPr id="70" name="Shape 70"/>
        <p:cNvGrpSpPr/>
        <p:nvPr/>
      </p:nvGrpSpPr>
      <p:grpSpPr>
        <a:xfrm>
          <a:off x="0" y="0"/>
          <a:ext cx="0" cy="0"/>
          <a:chOff x="0" y="0"/>
          <a:chExt cx="0" cy="0"/>
        </a:xfrm>
      </p:grpSpPr>
      <p:sp>
        <p:nvSpPr>
          <p:cNvPr id="71" name="Google Shape;71;p10"/>
          <p:cNvSpPr/>
          <p:nvPr/>
        </p:nvSpPr>
        <p:spPr>
          <a:xfrm>
            <a:off x="0" y="0"/>
            <a:ext cx="9985800" cy="16459200"/>
          </a:xfrm>
          <a:prstGeom prst="rect">
            <a:avLst/>
          </a:prstGeom>
          <a:gradFill>
            <a:gsLst>
              <a:gs pos="0">
                <a:srgbClr val="4F00FF"/>
              </a:gs>
              <a:gs pos="5000">
                <a:srgbClr val="4F00FF"/>
              </a:gs>
              <a:gs pos="100000">
                <a:schemeClr val="accent6"/>
              </a:gs>
            </a:gsLst>
            <a:lin ang="2700006" scaled="0"/>
          </a:gradFill>
          <a:ln>
            <a:noFill/>
          </a:ln>
        </p:spPr>
        <p:txBody>
          <a:bodyPr anchorCtr="0" anchor="ctr" bIns="109675" lIns="219425" spcFirstLastPara="1" rIns="219425" wrap="square" tIns="109675">
            <a:noAutofit/>
          </a:bodyPr>
          <a:lstStyle/>
          <a:p>
            <a:pPr indent="0" lvl="0" marL="0" marR="0" rtl="0" algn="ctr">
              <a:spcBef>
                <a:spcPts val="0"/>
              </a:spcBef>
              <a:spcAft>
                <a:spcPts val="0"/>
              </a:spcAft>
              <a:buNone/>
            </a:pPr>
            <a:r>
              <a:t/>
            </a:r>
            <a:endParaRPr sz="4500">
              <a:solidFill>
                <a:schemeClr val="lt1"/>
              </a:solidFill>
              <a:latin typeface="Roboto"/>
              <a:ea typeface="Roboto"/>
              <a:cs typeface="Roboto"/>
              <a:sym typeface="Roboto"/>
            </a:endParaRPr>
          </a:p>
        </p:txBody>
      </p:sp>
      <p:sp>
        <p:nvSpPr>
          <p:cNvPr id="72" name="Google Shape;72;p10"/>
          <p:cNvSpPr txBox="1"/>
          <p:nvPr>
            <p:ph type="title"/>
          </p:nvPr>
        </p:nvSpPr>
        <p:spPr>
          <a:xfrm>
            <a:off x="1645920" y="746762"/>
            <a:ext cx="6613200" cy="2557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FFFFFF"/>
              </a:buClr>
              <a:buSzPts val="8700"/>
              <a:buFont typeface="Roboto"/>
              <a:buNone/>
              <a:defRPr>
                <a:solidFill>
                  <a:srgbClr val="FFFFFF"/>
                </a:solidFill>
              </a:defRPr>
            </a:lvl1pPr>
            <a:lvl2pPr lvl="1">
              <a:spcBef>
                <a:spcPts val="0"/>
              </a:spcBef>
              <a:spcAft>
                <a:spcPts val="0"/>
              </a:spcAft>
              <a:buClr>
                <a:srgbClr val="FFFFFF"/>
              </a:buClr>
              <a:buSzPts val="3600"/>
              <a:buNone/>
              <a:defRPr>
                <a:solidFill>
                  <a:srgbClr val="FFFFFF"/>
                </a:solidFill>
              </a:defRPr>
            </a:lvl2pPr>
            <a:lvl3pPr lvl="2">
              <a:spcBef>
                <a:spcPts val="0"/>
              </a:spcBef>
              <a:spcAft>
                <a:spcPts val="0"/>
              </a:spcAft>
              <a:buClr>
                <a:srgbClr val="FFFFFF"/>
              </a:buClr>
              <a:buSzPts val="3600"/>
              <a:buNone/>
              <a:defRPr>
                <a:solidFill>
                  <a:srgbClr val="FFFFFF"/>
                </a:solidFill>
              </a:defRPr>
            </a:lvl3pPr>
            <a:lvl4pPr lvl="3">
              <a:spcBef>
                <a:spcPts val="0"/>
              </a:spcBef>
              <a:spcAft>
                <a:spcPts val="0"/>
              </a:spcAft>
              <a:buClr>
                <a:srgbClr val="FFFFFF"/>
              </a:buClr>
              <a:buSzPts val="3600"/>
              <a:buNone/>
              <a:defRPr>
                <a:solidFill>
                  <a:srgbClr val="FFFFFF"/>
                </a:solidFill>
              </a:defRPr>
            </a:lvl4pPr>
            <a:lvl5pPr lvl="4">
              <a:spcBef>
                <a:spcPts val="0"/>
              </a:spcBef>
              <a:spcAft>
                <a:spcPts val="0"/>
              </a:spcAft>
              <a:buClr>
                <a:srgbClr val="FFFFFF"/>
              </a:buClr>
              <a:buSzPts val="3600"/>
              <a:buNone/>
              <a:defRPr>
                <a:solidFill>
                  <a:srgbClr val="FFFFFF"/>
                </a:solidFill>
              </a:defRPr>
            </a:lvl5pPr>
            <a:lvl6pPr lvl="5">
              <a:spcBef>
                <a:spcPts val="0"/>
              </a:spcBef>
              <a:spcAft>
                <a:spcPts val="0"/>
              </a:spcAft>
              <a:buClr>
                <a:srgbClr val="FFFFFF"/>
              </a:buClr>
              <a:buSzPts val="3600"/>
              <a:buNone/>
              <a:defRPr>
                <a:solidFill>
                  <a:srgbClr val="FFFFFF"/>
                </a:solidFill>
              </a:defRPr>
            </a:lvl6pPr>
            <a:lvl7pPr lvl="6">
              <a:spcBef>
                <a:spcPts val="0"/>
              </a:spcBef>
              <a:spcAft>
                <a:spcPts val="0"/>
              </a:spcAft>
              <a:buClr>
                <a:srgbClr val="FFFFFF"/>
              </a:buClr>
              <a:buSzPts val="3600"/>
              <a:buNone/>
              <a:defRPr>
                <a:solidFill>
                  <a:srgbClr val="FFFFFF"/>
                </a:solidFill>
              </a:defRPr>
            </a:lvl7pPr>
            <a:lvl8pPr lvl="7">
              <a:spcBef>
                <a:spcPts val="0"/>
              </a:spcBef>
              <a:spcAft>
                <a:spcPts val="0"/>
              </a:spcAft>
              <a:buClr>
                <a:srgbClr val="FFFFFF"/>
              </a:buClr>
              <a:buSzPts val="3600"/>
              <a:buNone/>
              <a:defRPr>
                <a:solidFill>
                  <a:srgbClr val="FFFFFF"/>
                </a:solidFill>
              </a:defRPr>
            </a:lvl8pPr>
            <a:lvl9pPr lvl="8">
              <a:spcBef>
                <a:spcPts val="0"/>
              </a:spcBef>
              <a:spcAft>
                <a:spcPts val="0"/>
              </a:spcAft>
              <a:buClr>
                <a:srgbClr val="FFFFFF"/>
              </a:buClr>
              <a:buSzPts val="3600"/>
              <a:buNone/>
              <a:defRPr>
                <a:solidFill>
                  <a:srgbClr val="FFFFFF"/>
                </a:solidFill>
              </a:defRPr>
            </a:lvl9pPr>
          </a:lstStyle>
          <a:p/>
        </p:txBody>
      </p:sp>
      <p:sp>
        <p:nvSpPr>
          <p:cNvPr id="73" name="Google Shape;73;p10"/>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74" name="Google Shape;74;p10"/>
          <p:cNvSpPr txBox="1"/>
          <p:nvPr>
            <p:ph idx="1" type="body"/>
          </p:nvPr>
        </p:nvSpPr>
        <p:spPr>
          <a:xfrm>
            <a:off x="1645920" y="4051015"/>
            <a:ext cx="6613200" cy="10946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rgbClr val="FFFFFF"/>
              </a:buClr>
              <a:buSzPts val="3600"/>
              <a:buNone/>
              <a:defRPr>
                <a:solidFill>
                  <a:srgbClr val="FFFFFF"/>
                </a:solidFill>
              </a:defRPr>
            </a:lvl1pPr>
            <a:lvl2pPr indent="-228600" lvl="1" marL="914400" algn="ctr">
              <a:lnSpc>
                <a:spcPct val="114000"/>
              </a:lnSpc>
              <a:spcBef>
                <a:spcPts val="1700"/>
              </a:spcBef>
              <a:spcAft>
                <a:spcPts val="0"/>
              </a:spcAft>
              <a:buClr>
                <a:srgbClr val="FFFFFF"/>
              </a:buClr>
              <a:buSzPts val="3600"/>
              <a:buNone/>
              <a:defRPr>
                <a:solidFill>
                  <a:srgbClr val="FFFFFF"/>
                </a:solidFill>
              </a:defRPr>
            </a:lvl2pPr>
            <a:lvl3pPr indent="-228600" lvl="2" marL="1371600" algn="ctr">
              <a:lnSpc>
                <a:spcPct val="114000"/>
              </a:lnSpc>
              <a:spcBef>
                <a:spcPts val="1700"/>
              </a:spcBef>
              <a:spcAft>
                <a:spcPts val="0"/>
              </a:spcAft>
              <a:buClr>
                <a:srgbClr val="FFFFFF"/>
              </a:buClr>
              <a:buSzPts val="2600"/>
              <a:buNone/>
              <a:defRPr>
                <a:solidFill>
                  <a:srgbClr val="FFFFFF"/>
                </a:solidFill>
              </a:defRPr>
            </a:lvl3pPr>
            <a:lvl4pPr indent="-228600" lvl="3" marL="1828800" algn="ctr">
              <a:lnSpc>
                <a:spcPct val="114000"/>
              </a:lnSpc>
              <a:spcBef>
                <a:spcPts val="1700"/>
              </a:spcBef>
              <a:spcAft>
                <a:spcPts val="0"/>
              </a:spcAft>
              <a:buClr>
                <a:srgbClr val="FFFFFF"/>
              </a:buClr>
              <a:buSzPts val="2600"/>
              <a:buNone/>
              <a:defRPr>
                <a:solidFill>
                  <a:srgbClr val="FFFFFF"/>
                </a:solidFill>
              </a:defRPr>
            </a:lvl4pPr>
            <a:lvl5pPr indent="-228600" lvl="4" marL="2286000" algn="ctr">
              <a:lnSpc>
                <a:spcPct val="114000"/>
              </a:lnSpc>
              <a:spcBef>
                <a:spcPts val="1700"/>
              </a:spcBef>
              <a:spcAft>
                <a:spcPts val="0"/>
              </a:spcAft>
              <a:buClr>
                <a:srgbClr val="FFFFFF"/>
              </a:buClr>
              <a:buSzPts val="2600"/>
              <a:buNone/>
              <a:defRPr>
                <a:solidFill>
                  <a:srgbClr val="FFFFFF"/>
                </a:solidFill>
              </a:defRPr>
            </a:lvl5pPr>
            <a:lvl6pPr indent="-514350" lvl="5" marL="2743200" algn="l">
              <a:lnSpc>
                <a:spcPct val="90000"/>
              </a:lnSpc>
              <a:spcBef>
                <a:spcPts val="1700"/>
              </a:spcBef>
              <a:spcAft>
                <a:spcPts val="0"/>
              </a:spcAft>
              <a:buClr>
                <a:srgbClr val="FFFFFF"/>
              </a:buClr>
              <a:buSzPts val="4500"/>
              <a:buChar char="•"/>
              <a:defRPr>
                <a:solidFill>
                  <a:srgbClr val="FFFFFF"/>
                </a:solidFill>
              </a:defRPr>
            </a:lvl6pPr>
            <a:lvl7pPr indent="-514350" lvl="6" marL="3200400" algn="l">
              <a:lnSpc>
                <a:spcPct val="90000"/>
              </a:lnSpc>
              <a:spcBef>
                <a:spcPts val="1200"/>
              </a:spcBef>
              <a:spcAft>
                <a:spcPts val="0"/>
              </a:spcAft>
              <a:buClr>
                <a:srgbClr val="FFFFFF"/>
              </a:buClr>
              <a:buSzPts val="4500"/>
              <a:buChar char="•"/>
              <a:defRPr>
                <a:solidFill>
                  <a:srgbClr val="FFFFFF"/>
                </a:solidFill>
              </a:defRPr>
            </a:lvl7pPr>
            <a:lvl8pPr indent="-514350" lvl="7" marL="3657600" algn="l">
              <a:lnSpc>
                <a:spcPct val="90000"/>
              </a:lnSpc>
              <a:spcBef>
                <a:spcPts val="1200"/>
              </a:spcBef>
              <a:spcAft>
                <a:spcPts val="0"/>
              </a:spcAft>
              <a:buClr>
                <a:srgbClr val="FFFFFF"/>
              </a:buClr>
              <a:buSzPts val="4500"/>
              <a:buChar char="•"/>
              <a:defRPr>
                <a:solidFill>
                  <a:srgbClr val="FFFFFF"/>
                </a:solidFill>
              </a:defRPr>
            </a:lvl8pPr>
            <a:lvl9pPr indent="-514350" lvl="8" marL="4114800" algn="l">
              <a:lnSpc>
                <a:spcPct val="90000"/>
              </a:lnSpc>
              <a:spcBef>
                <a:spcPts val="1200"/>
              </a:spcBef>
              <a:spcAft>
                <a:spcPts val="0"/>
              </a:spcAft>
              <a:buClr>
                <a:srgbClr val="FFFFFF"/>
              </a:buClr>
              <a:buSzPts val="4500"/>
              <a:buChar char="●"/>
              <a:defRPr>
                <a:solidFill>
                  <a:srgbClr val="FFFFFF"/>
                </a:solidFill>
              </a:defRPr>
            </a:lvl9pPr>
          </a:lstStyle>
          <a:p/>
        </p:txBody>
      </p:sp>
      <p:sp>
        <p:nvSpPr>
          <p:cNvPr id="75" name="Google Shape;75;p10"/>
          <p:cNvSpPr txBox="1"/>
          <p:nvPr>
            <p:ph idx="2" type="body"/>
          </p:nvPr>
        </p:nvSpPr>
        <p:spPr>
          <a:xfrm>
            <a:off x="11325494" y="1924459"/>
            <a:ext cx="17935800" cy="126108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Clr>
                <a:schemeClr val="dk1"/>
              </a:buClr>
              <a:buSzPts val="3600"/>
              <a:buNone/>
              <a:defRPr>
                <a:latin typeface="Roboto"/>
                <a:ea typeface="Roboto"/>
                <a:cs typeface="Roboto"/>
                <a:sym typeface="Roboto"/>
              </a:defRPr>
            </a:lvl1pPr>
            <a:lvl2pPr indent="-228600" lvl="1" marL="914400" algn="l">
              <a:lnSpc>
                <a:spcPct val="114000"/>
              </a:lnSpc>
              <a:spcBef>
                <a:spcPts val="1700"/>
              </a:spcBef>
              <a:spcAft>
                <a:spcPts val="0"/>
              </a:spcAft>
              <a:buClr>
                <a:schemeClr val="dk1"/>
              </a:buClr>
              <a:buSzPts val="3600"/>
              <a:buNone/>
              <a:defRPr>
                <a:latin typeface="Roboto"/>
                <a:ea typeface="Roboto"/>
                <a:cs typeface="Roboto"/>
                <a:sym typeface="Roboto"/>
              </a:defRPr>
            </a:lvl2pPr>
            <a:lvl3pPr indent="-228600" lvl="2" marL="1371600" algn="l">
              <a:lnSpc>
                <a:spcPct val="114000"/>
              </a:lnSpc>
              <a:spcBef>
                <a:spcPts val="1700"/>
              </a:spcBef>
              <a:spcAft>
                <a:spcPts val="0"/>
              </a:spcAft>
              <a:buClr>
                <a:schemeClr val="dk1"/>
              </a:buClr>
              <a:buSzPts val="2600"/>
              <a:buNone/>
              <a:defRPr>
                <a:latin typeface="Roboto"/>
                <a:ea typeface="Roboto"/>
                <a:cs typeface="Roboto"/>
                <a:sym typeface="Roboto"/>
              </a:defRPr>
            </a:lvl3pPr>
            <a:lvl4pPr indent="-228600" lvl="3" marL="1828800" algn="l">
              <a:lnSpc>
                <a:spcPct val="114000"/>
              </a:lnSpc>
              <a:spcBef>
                <a:spcPts val="1700"/>
              </a:spcBef>
              <a:spcAft>
                <a:spcPts val="0"/>
              </a:spcAft>
              <a:buClr>
                <a:schemeClr val="dk1"/>
              </a:buClr>
              <a:buSzPts val="2600"/>
              <a:buNone/>
              <a:defRPr>
                <a:latin typeface="Roboto"/>
                <a:ea typeface="Roboto"/>
                <a:cs typeface="Roboto"/>
                <a:sym typeface="Roboto"/>
              </a:defRPr>
            </a:lvl4pPr>
            <a:lvl5pPr indent="-228600" lvl="4" marL="2286000" algn="l">
              <a:lnSpc>
                <a:spcPct val="114000"/>
              </a:lnSpc>
              <a:spcBef>
                <a:spcPts val="1700"/>
              </a:spcBef>
              <a:spcAft>
                <a:spcPts val="0"/>
              </a:spcAft>
              <a:buClr>
                <a:schemeClr val="dk1"/>
              </a:buClr>
              <a:buSzPts val="2600"/>
              <a:buNone/>
              <a:defRPr>
                <a:latin typeface="Roboto"/>
                <a:ea typeface="Roboto"/>
                <a:cs typeface="Roboto"/>
                <a:sym typeface="Roboto"/>
              </a:defRPr>
            </a:lvl5pPr>
            <a:lvl6pPr indent="-514350" lvl="5" marL="2743200" algn="l">
              <a:lnSpc>
                <a:spcPct val="90000"/>
              </a:lnSpc>
              <a:spcBef>
                <a:spcPts val="1700"/>
              </a:spcBef>
              <a:spcAft>
                <a:spcPts val="0"/>
              </a:spcAft>
              <a:buClr>
                <a:schemeClr val="dk1"/>
              </a:buClr>
              <a:buSzPts val="4500"/>
              <a:buChar char="•"/>
              <a:defRPr/>
            </a:lvl6pPr>
            <a:lvl7pPr indent="-514350" lvl="6" marL="3200400" algn="l">
              <a:lnSpc>
                <a:spcPct val="90000"/>
              </a:lnSpc>
              <a:spcBef>
                <a:spcPts val="1200"/>
              </a:spcBef>
              <a:spcAft>
                <a:spcPts val="0"/>
              </a:spcAft>
              <a:buClr>
                <a:schemeClr val="dk1"/>
              </a:buClr>
              <a:buSzPts val="4500"/>
              <a:buChar char="•"/>
              <a:defRPr/>
            </a:lvl7pPr>
            <a:lvl8pPr indent="-514350" lvl="7" marL="3657600" algn="l">
              <a:lnSpc>
                <a:spcPct val="90000"/>
              </a:lnSpc>
              <a:spcBef>
                <a:spcPts val="1200"/>
              </a:spcBef>
              <a:spcAft>
                <a:spcPts val="0"/>
              </a:spcAft>
              <a:buClr>
                <a:schemeClr val="dk1"/>
              </a:buClr>
              <a:buSzPts val="4500"/>
              <a:buChar char="•"/>
              <a:defRPr/>
            </a:lvl8pPr>
            <a:lvl9pPr indent="-514350" lvl="8" marL="4114800" algn="l">
              <a:lnSpc>
                <a:spcPct val="90000"/>
              </a:lnSpc>
              <a:spcBef>
                <a:spcPts val="1200"/>
              </a:spcBef>
              <a:spcAft>
                <a:spcPts val="0"/>
              </a:spcAft>
              <a:buClr>
                <a:schemeClr val="dk1"/>
              </a:buClr>
              <a:buSzPts val="4500"/>
              <a:buChar char="●"/>
              <a:defRPr/>
            </a:lvl9pPr>
          </a:lstStyle>
          <a:p/>
        </p:txBody>
      </p:sp>
      <p:pic>
        <p:nvPicPr>
          <p:cNvPr id="76" name="Google Shape;76;p10"/>
          <p:cNvPicPr preferRelativeResize="0"/>
          <p:nvPr/>
        </p:nvPicPr>
        <p:blipFill>
          <a:blip r:embed="rId2">
            <a:alphaModFix/>
          </a:blip>
          <a:stretch>
            <a:fillRect/>
          </a:stretch>
        </p:blipFill>
        <p:spPr>
          <a:xfrm>
            <a:off x="558326" y="15552400"/>
            <a:ext cx="7259841" cy="6153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7.xml"/><Relationship Id="rId22" Type="http://schemas.openxmlformats.org/officeDocument/2006/relationships/slideLayout" Target="../slideLayouts/slideLayout19.xml"/><Relationship Id="rId21" Type="http://schemas.openxmlformats.org/officeDocument/2006/relationships/slideLayout" Target="../slideLayouts/slideLayout18.xml"/><Relationship Id="rId24" Type="http://schemas.openxmlformats.org/officeDocument/2006/relationships/slideLayout" Target="../slideLayouts/slideLayout21.xml"/><Relationship Id="rId23" Type="http://schemas.openxmlformats.org/officeDocument/2006/relationships/slideLayout" Target="../slideLayouts/slideLayout20.xml"/><Relationship Id="rId1" Type="http://schemas.openxmlformats.org/officeDocument/2006/relationships/image" Target="../media/image12.png"/><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slideLayout" Target="../slideLayouts/slideLayout1.xml"/><Relationship Id="rId9" Type="http://schemas.openxmlformats.org/officeDocument/2006/relationships/slideLayout" Target="../slideLayouts/slideLayout6.xml"/><Relationship Id="rId26" Type="http://schemas.openxmlformats.org/officeDocument/2006/relationships/slideLayout" Target="../slideLayouts/slideLayout23.xml"/><Relationship Id="rId25" Type="http://schemas.openxmlformats.org/officeDocument/2006/relationships/slideLayout" Target="../slideLayouts/slideLayout22.xml"/><Relationship Id="rId28" Type="http://schemas.openxmlformats.org/officeDocument/2006/relationships/slideLayout" Target="../slideLayouts/slideLayout25.xml"/><Relationship Id="rId27" Type="http://schemas.openxmlformats.org/officeDocument/2006/relationships/slideLayout" Target="../slideLayouts/slideLayout24.xml"/><Relationship Id="rId5" Type="http://schemas.openxmlformats.org/officeDocument/2006/relationships/slideLayout" Target="../slideLayouts/slideLayout2.xml"/><Relationship Id="rId6" Type="http://schemas.openxmlformats.org/officeDocument/2006/relationships/slideLayout" Target="../slideLayouts/slideLayout3.xml"/><Relationship Id="rId29" Type="http://schemas.openxmlformats.org/officeDocument/2006/relationships/slideLayout" Target="../slideLayouts/slideLayout26.xml"/><Relationship Id="rId7" Type="http://schemas.openxmlformats.org/officeDocument/2006/relationships/slideLayout" Target="../slideLayouts/slideLayout4.xml"/><Relationship Id="rId8" Type="http://schemas.openxmlformats.org/officeDocument/2006/relationships/slideLayout" Target="../slideLayouts/slideLayout5.xml"/><Relationship Id="rId31" Type="http://schemas.openxmlformats.org/officeDocument/2006/relationships/slideLayout" Target="../slideLayouts/slideLayout28.xml"/><Relationship Id="rId30" Type="http://schemas.openxmlformats.org/officeDocument/2006/relationships/slideLayout" Target="../slideLayouts/slideLayout27.xml"/><Relationship Id="rId11" Type="http://schemas.openxmlformats.org/officeDocument/2006/relationships/slideLayout" Target="../slideLayouts/slideLayout8.xml"/><Relationship Id="rId33" Type="http://schemas.openxmlformats.org/officeDocument/2006/relationships/theme" Target="../theme/theme1.xml"/><Relationship Id="rId10" Type="http://schemas.openxmlformats.org/officeDocument/2006/relationships/slideLayout" Target="../slideLayouts/slideLayout7.xml"/><Relationship Id="rId32" Type="http://schemas.openxmlformats.org/officeDocument/2006/relationships/slideLayout" Target="../slideLayouts/slideLayout29.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19" Type="http://schemas.openxmlformats.org/officeDocument/2006/relationships/slideLayout" Target="../slideLayouts/slideLayout16.xml"/><Relationship Id="rId18"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a:off x="0" y="0"/>
            <a:ext cx="29262019" cy="16459200"/>
            <a:chOff x="0" y="0"/>
            <a:chExt cx="12192000" cy="6858000"/>
          </a:xfrm>
        </p:grpSpPr>
        <p:pic>
          <p:nvPicPr>
            <p:cNvPr id="7" name="Google Shape;7;p1"/>
            <p:cNvPicPr preferRelativeResize="0"/>
            <p:nvPr/>
          </p:nvPicPr>
          <p:blipFill rotWithShape="1">
            <a:blip r:embed="rId1">
              <a:alphaModFix amt="40000"/>
            </a:blip>
            <a:srcRect b="0" l="0" r="0" t="0"/>
            <a:stretch/>
          </p:blipFill>
          <p:spPr>
            <a:xfrm>
              <a:off x="0" y="0"/>
              <a:ext cx="12192000" cy="6858000"/>
            </a:xfrm>
            <a:prstGeom prst="rect">
              <a:avLst/>
            </a:prstGeom>
            <a:noFill/>
            <a:ln>
              <a:noFill/>
            </a:ln>
          </p:spPr>
        </p:pic>
        <p:sp>
          <p:nvSpPr>
            <p:cNvPr id="8" name="Google Shape;8;p1"/>
            <p:cNvSpPr/>
            <p:nvPr/>
          </p:nvSpPr>
          <p:spPr>
            <a:xfrm>
              <a:off x="0" y="0"/>
              <a:ext cx="12192000" cy="6858000"/>
            </a:xfrm>
            <a:prstGeom prst="rect">
              <a:avLst/>
            </a:prstGeom>
            <a:gradFill>
              <a:gsLst>
                <a:gs pos="0">
                  <a:schemeClr val="lt1"/>
                </a:gs>
                <a:gs pos="49000">
                  <a:srgbClr val="FFFFFF">
                    <a:alpha val="0"/>
                  </a:srgbClr>
                </a:gs>
                <a:gs pos="100000">
                  <a:srgbClr val="FFFFFF">
                    <a:alpha val="0"/>
                  </a:srgbClr>
                </a:gs>
              </a:gsLst>
              <a:lin ang="18900044" scaled="0"/>
            </a:gradFill>
            <a:ln>
              <a:noFill/>
            </a:ln>
          </p:spPr>
          <p:txBody>
            <a:bodyPr anchorCtr="0" anchor="ctr" bIns="109675" lIns="219425" spcFirstLastPara="1" rIns="219425" wrap="square" tIns="109675">
              <a:noAutofit/>
            </a:bodyPr>
            <a:lstStyle/>
            <a:p>
              <a:pPr indent="0" lvl="0" marL="0" marR="0" rtl="0" algn="ctr">
                <a:spcBef>
                  <a:spcPts val="0"/>
                </a:spcBef>
                <a:spcAft>
                  <a:spcPts val="0"/>
                </a:spcAft>
                <a:buNone/>
              </a:pPr>
              <a:r>
                <a:t/>
              </a:r>
              <a:endParaRPr b="0" i="0" sz="4500" u="none" cap="none" strike="noStrike">
                <a:solidFill>
                  <a:schemeClr val="lt1"/>
                </a:solidFill>
                <a:latin typeface="Roboto"/>
                <a:ea typeface="Roboto"/>
                <a:cs typeface="Roboto"/>
                <a:sym typeface="Roboto"/>
              </a:endParaRPr>
            </a:p>
          </p:txBody>
        </p:sp>
      </p:grpSp>
      <p:sp>
        <p:nvSpPr>
          <p:cNvPr id="9" name="Google Shape;9;p1"/>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1"/>
              </a:buClr>
              <a:buSzPts val="8700"/>
              <a:buFont typeface="Roboto"/>
              <a:buNone/>
              <a:defRPr b="1" i="0" sz="8700" u="none" cap="none" strike="noStrike">
                <a:solidFill>
                  <a:schemeClr val="dk1"/>
                </a:solidFill>
                <a:latin typeface="Roboto"/>
                <a:ea typeface="Roboto"/>
                <a:cs typeface="Roboto"/>
                <a:sym typeface="Roboto"/>
              </a:defRPr>
            </a:lvl1pPr>
            <a:lvl2pPr lvl="1">
              <a:spcBef>
                <a:spcPts val="0"/>
              </a:spcBef>
              <a:spcAft>
                <a:spcPts val="0"/>
              </a:spcAft>
              <a:buSzPts val="3600"/>
              <a:buNone/>
              <a:defRPr sz="4500"/>
            </a:lvl2pPr>
            <a:lvl3pPr lvl="2">
              <a:spcBef>
                <a:spcPts val="0"/>
              </a:spcBef>
              <a:spcAft>
                <a:spcPts val="0"/>
              </a:spcAft>
              <a:buSzPts val="3600"/>
              <a:buNone/>
              <a:defRPr sz="4500"/>
            </a:lvl3pPr>
            <a:lvl4pPr lvl="3">
              <a:spcBef>
                <a:spcPts val="0"/>
              </a:spcBef>
              <a:spcAft>
                <a:spcPts val="0"/>
              </a:spcAft>
              <a:buSzPts val="3600"/>
              <a:buNone/>
              <a:defRPr sz="4500"/>
            </a:lvl4pPr>
            <a:lvl5pPr lvl="4">
              <a:spcBef>
                <a:spcPts val="0"/>
              </a:spcBef>
              <a:spcAft>
                <a:spcPts val="0"/>
              </a:spcAft>
              <a:buSzPts val="3600"/>
              <a:buNone/>
              <a:defRPr sz="4500"/>
            </a:lvl5pPr>
            <a:lvl6pPr lvl="5">
              <a:spcBef>
                <a:spcPts val="0"/>
              </a:spcBef>
              <a:spcAft>
                <a:spcPts val="0"/>
              </a:spcAft>
              <a:buSzPts val="3600"/>
              <a:buNone/>
              <a:defRPr sz="4500"/>
            </a:lvl6pPr>
            <a:lvl7pPr lvl="6">
              <a:spcBef>
                <a:spcPts val="0"/>
              </a:spcBef>
              <a:spcAft>
                <a:spcPts val="0"/>
              </a:spcAft>
              <a:buSzPts val="3600"/>
              <a:buNone/>
              <a:defRPr sz="4500"/>
            </a:lvl7pPr>
            <a:lvl8pPr lvl="7">
              <a:spcBef>
                <a:spcPts val="0"/>
              </a:spcBef>
              <a:spcAft>
                <a:spcPts val="0"/>
              </a:spcAft>
              <a:buSzPts val="3600"/>
              <a:buNone/>
              <a:defRPr sz="4500"/>
            </a:lvl8pPr>
            <a:lvl9pPr lvl="8">
              <a:spcBef>
                <a:spcPts val="0"/>
              </a:spcBef>
              <a:spcAft>
                <a:spcPts val="0"/>
              </a:spcAft>
              <a:buSzPts val="3600"/>
              <a:buNone/>
              <a:defRPr sz="4500"/>
            </a:lvl9pPr>
          </a:lstStyle>
          <a:p/>
        </p:txBody>
      </p:sp>
      <p:sp>
        <p:nvSpPr>
          <p:cNvPr id="10" name="Google Shape;10;p1"/>
          <p:cNvSpPr txBox="1"/>
          <p:nvPr>
            <p:ph idx="1" type="body"/>
          </p:nvPr>
        </p:nvSpPr>
        <p:spPr>
          <a:xfrm>
            <a:off x="1668780" y="3425191"/>
            <a:ext cx="25908000" cy="11640300"/>
          </a:xfrm>
          <a:prstGeom prst="rect">
            <a:avLst/>
          </a:prstGeom>
          <a:noFill/>
          <a:ln>
            <a:noFill/>
          </a:ln>
        </p:spPr>
        <p:txBody>
          <a:bodyPr anchorCtr="0" anchor="t" bIns="0" lIns="0" spcFirstLastPara="1" rIns="0" wrap="square" tIns="0">
            <a:noAutofit/>
          </a:bodyPr>
          <a:lstStyle>
            <a:lvl1pPr indent="-228600" lvl="0" marL="457200" marR="0" algn="l">
              <a:lnSpc>
                <a:spcPct val="114000"/>
              </a:lnSpc>
              <a:spcBef>
                <a:spcPts val="0"/>
              </a:spcBef>
              <a:spcAft>
                <a:spcPts val="0"/>
              </a:spcAft>
              <a:buClr>
                <a:schemeClr val="dk1"/>
              </a:buClr>
              <a:buSzPts val="3600"/>
              <a:buFont typeface="Arial"/>
              <a:buNone/>
              <a:defRPr b="0" i="0" sz="3600" u="none" cap="none" strike="noStrike">
                <a:solidFill>
                  <a:schemeClr val="dk1"/>
                </a:solidFill>
                <a:latin typeface="Roboto"/>
                <a:ea typeface="Roboto"/>
                <a:cs typeface="Roboto"/>
                <a:sym typeface="Roboto"/>
              </a:defRPr>
            </a:lvl1pPr>
            <a:lvl2pPr indent="-228600" lvl="1" marL="914400" marR="0" algn="l">
              <a:lnSpc>
                <a:spcPct val="114000"/>
              </a:lnSpc>
              <a:spcBef>
                <a:spcPts val="1700"/>
              </a:spcBef>
              <a:spcAft>
                <a:spcPts val="0"/>
              </a:spcAft>
              <a:buClr>
                <a:schemeClr val="dk1"/>
              </a:buClr>
              <a:buSzPts val="3600"/>
              <a:buFont typeface="Arial"/>
              <a:buNone/>
              <a:defRPr b="0" i="0" sz="3600" u="none" cap="none" strike="noStrike">
                <a:solidFill>
                  <a:schemeClr val="dk1"/>
                </a:solidFill>
                <a:latin typeface="Roboto"/>
                <a:ea typeface="Roboto"/>
                <a:cs typeface="Roboto"/>
                <a:sym typeface="Roboto"/>
              </a:defRPr>
            </a:lvl2pPr>
            <a:lvl3pPr indent="-228600" lvl="2" marL="1371600" marR="0" algn="l">
              <a:lnSpc>
                <a:spcPct val="114000"/>
              </a:lnSpc>
              <a:spcBef>
                <a:spcPts val="1700"/>
              </a:spcBef>
              <a:spcAft>
                <a:spcPts val="0"/>
              </a:spcAft>
              <a:buClr>
                <a:schemeClr val="dk1"/>
              </a:buClr>
              <a:buSzPts val="3600"/>
              <a:buFont typeface="Arial"/>
              <a:buNone/>
              <a:defRPr b="0" i="0" sz="3600" u="none" cap="none" strike="noStrike">
                <a:solidFill>
                  <a:schemeClr val="dk1"/>
                </a:solidFill>
                <a:latin typeface="Roboto"/>
                <a:ea typeface="Roboto"/>
                <a:cs typeface="Roboto"/>
                <a:sym typeface="Roboto"/>
              </a:defRPr>
            </a:lvl3pPr>
            <a:lvl4pPr indent="-228600" lvl="3" marL="1828800" marR="0" algn="l">
              <a:lnSpc>
                <a:spcPct val="114000"/>
              </a:lnSpc>
              <a:spcBef>
                <a:spcPts val="1700"/>
              </a:spcBef>
              <a:spcAft>
                <a:spcPts val="0"/>
              </a:spcAft>
              <a:buClr>
                <a:schemeClr val="dk1"/>
              </a:buClr>
              <a:buSzPts val="3600"/>
              <a:buFont typeface="Arial"/>
              <a:buNone/>
              <a:defRPr b="0" i="0" sz="3600" u="none" cap="none" strike="noStrike">
                <a:solidFill>
                  <a:schemeClr val="dk1"/>
                </a:solidFill>
                <a:latin typeface="Roboto"/>
                <a:ea typeface="Roboto"/>
                <a:cs typeface="Roboto"/>
                <a:sym typeface="Roboto"/>
              </a:defRPr>
            </a:lvl4pPr>
            <a:lvl5pPr indent="-228600" lvl="4" marL="2286000" marR="0" algn="l">
              <a:lnSpc>
                <a:spcPct val="114000"/>
              </a:lnSpc>
              <a:spcBef>
                <a:spcPts val="1700"/>
              </a:spcBef>
              <a:spcAft>
                <a:spcPts val="0"/>
              </a:spcAft>
              <a:buClr>
                <a:schemeClr val="dk1"/>
              </a:buClr>
              <a:buSzPts val="3600"/>
              <a:buFont typeface="Arial"/>
              <a:buNone/>
              <a:defRPr b="0" i="0" sz="3600" u="none" cap="none" strike="noStrike">
                <a:solidFill>
                  <a:schemeClr val="dk1"/>
                </a:solidFill>
                <a:latin typeface="Roboto"/>
                <a:ea typeface="Roboto"/>
                <a:cs typeface="Roboto"/>
                <a:sym typeface="Roboto"/>
              </a:defRPr>
            </a:lvl5pPr>
            <a:lvl6pPr indent="-457200" lvl="5" marL="2743200" marR="0" algn="l">
              <a:lnSpc>
                <a:spcPct val="90000"/>
              </a:lnSpc>
              <a:spcBef>
                <a:spcPts val="1700"/>
              </a:spcBef>
              <a:spcAft>
                <a:spcPts val="0"/>
              </a:spcAft>
              <a:buClr>
                <a:schemeClr val="dk1"/>
              </a:buClr>
              <a:buSzPts val="3600"/>
              <a:buFont typeface="Arial"/>
              <a:buChar char="•"/>
              <a:defRPr b="0" i="0" sz="3600" u="none" cap="none" strike="noStrike">
                <a:solidFill>
                  <a:schemeClr val="dk1"/>
                </a:solidFill>
                <a:latin typeface="Roboto"/>
                <a:ea typeface="Roboto"/>
                <a:cs typeface="Roboto"/>
                <a:sym typeface="Roboto"/>
              </a:defRPr>
            </a:lvl6pPr>
            <a:lvl7pPr indent="-457200" lvl="6" marL="3200400" marR="0" algn="l">
              <a:lnSpc>
                <a:spcPct val="90000"/>
              </a:lnSpc>
              <a:spcBef>
                <a:spcPts val="1200"/>
              </a:spcBef>
              <a:spcAft>
                <a:spcPts val="0"/>
              </a:spcAft>
              <a:buClr>
                <a:schemeClr val="dk1"/>
              </a:buClr>
              <a:buSzPts val="3600"/>
              <a:buFont typeface="Arial"/>
              <a:buChar char="•"/>
              <a:defRPr b="0" i="0" sz="3600" u="none" cap="none" strike="noStrike">
                <a:solidFill>
                  <a:schemeClr val="dk1"/>
                </a:solidFill>
                <a:latin typeface="Roboto"/>
                <a:ea typeface="Roboto"/>
                <a:cs typeface="Roboto"/>
                <a:sym typeface="Roboto"/>
              </a:defRPr>
            </a:lvl7pPr>
            <a:lvl8pPr indent="-457200" lvl="7" marL="3657600" marR="0" algn="l">
              <a:lnSpc>
                <a:spcPct val="90000"/>
              </a:lnSpc>
              <a:spcBef>
                <a:spcPts val="1200"/>
              </a:spcBef>
              <a:spcAft>
                <a:spcPts val="0"/>
              </a:spcAft>
              <a:buClr>
                <a:schemeClr val="dk1"/>
              </a:buClr>
              <a:buSzPts val="3600"/>
              <a:buFont typeface="Arial"/>
              <a:buChar char="•"/>
              <a:defRPr b="0" i="0" sz="3600" u="none" cap="none" strike="noStrike">
                <a:solidFill>
                  <a:schemeClr val="dk1"/>
                </a:solidFill>
                <a:latin typeface="Roboto"/>
                <a:ea typeface="Roboto"/>
                <a:cs typeface="Roboto"/>
                <a:sym typeface="Roboto"/>
              </a:defRPr>
            </a:lvl8pPr>
            <a:lvl9pPr indent="-457200" lvl="8" marL="4114800" marR="0" algn="l">
              <a:lnSpc>
                <a:spcPct val="90000"/>
              </a:lnSpc>
              <a:spcBef>
                <a:spcPts val="1200"/>
              </a:spcBef>
              <a:spcAft>
                <a:spcPts val="0"/>
              </a:spcAft>
              <a:buClr>
                <a:schemeClr val="dk1"/>
              </a:buClr>
              <a:buSzPts val="3600"/>
              <a:buFont typeface="Arial"/>
              <a:buChar char="●"/>
              <a:defRPr b="0" i="0" sz="3600" u="none" cap="none" strike="noStrike">
                <a:solidFill>
                  <a:schemeClr val="dk1"/>
                </a:solidFill>
                <a:latin typeface="Roboto"/>
                <a:ea typeface="Roboto"/>
                <a:cs typeface="Roboto"/>
                <a:sym typeface="Roboto"/>
              </a:defRPr>
            </a:lvl9pPr>
          </a:lstStyle>
          <a:p/>
        </p:txBody>
      </p:sp>
      <p:sp>
        <p:nvSpPr>
          <p:cNvPr id="11" name="Google Shape;11;p1"/>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lvl1pPr indent="0" lvl="0" marL="0" marR="0" algn="l">
              <a:spcBef>
                <a:spcPts val="0"/>
              </a:spcBef>
              <a:buNone/>
              <a:defRPr b="0" i="0" sz="2600" u="none" cap="none" strike="noStrike">
                <a:solidFill>
                  <a:schemeClr val="lt2"/>
                </a:solidFill>
                <a:latin typeface="Roboto"/>
                <a:ea typeface="Roboto"/>
                <a:cs typeface="Roboto"/>
                <a:sym typeface="Roboto"/>
              </a:defRPr>
            </a:lvl1pPr>
            <a:lvl2pPr indent="0" lvl="1" marL="0" marR="0" algn="l">
              <a:spcBef>
                <a:spcPts val="0"/>
              </a:spcBef>
              <a:buNone/>
              <a:defRPr b="0" i="0" sz="2600" u="none" cap="none" strike="noStrike">
                <a:solidFill>
                  <a:schemeClr val="lt2"/>
                </a:solidFill>
                <a:latin typeface="Roboto"/>
                <a:ea typeface="Roboto"/>
                <a:cs typeface="Roboto"/>
                <a:sym typeface="Roboto"/>
              </a:defRPr>
            </a:lvl2pPr>
            <a:lvl3pPr indent="0" lvl="2" marL="0" marR="0" algn="l">
              <a:spcBef>
                <a:spcPts val="0"/>
              </a:spcBef>
              <a:buNone/>
              <a:defRPr b="0" i="0" sz="2600" u="none" cap="none" strike="noStrike">
                <a:solidFill>
                  <a:schemeClr val="lt2"/>
                </a:solidFill>
                <a:latin typeface="Roboto"/>
                <a:ea typeface="Roboto"/>
                <a:cs typeface="Roboto"/>
                <a:sym typeface="Roboto"/>
              </a:defRPr>
            </a:lvl3pPr>
            <a:lvl4pPr indent="0" lvl="3" marL="0" marR="0" algn="l">
              <a:spcBef>
                <a:spcPts val="0"/>
              </a:spcBef>
              <a:buNone/>
              <a:defRPr b="0" i="0" sz="2600" u="none" cap="none" strike="noStrike">
                <a:solidFill>
                  <a:schemeClr val="lt2"/>
                </a:solidFill>
                <a:latin typeface="Roboto"/>
                <a:ea typeface="Roboto"/>
                <a:cs typeface="Roboto"/>
                <a:sym typeface="Roboto"/>
              </a:defRPr>
            </a:lvl4pPr>
            <a:lvl5pPr indent="0" lvl="4" marL="0" marR="0" algn="l">
              <a:spcBef>
                <a:spcPts val="0"/>
              </a:spcBef>
              <a:buNone/>
              <a:defRPr b="0" i="0" sz="2600" u="none" cap="none" strike="noStrike">
                <a:solidFill>
                  <a:schemeClr val="lt2"/>
                </a:solidFill>
                <a:latin typeface="Roboto"/>
                <a:ea typeface="Roboto"/>
                <a:cs typeface="Roboto"/>
                <a:sym typeface="Roboto"/>
              </a:defRPr>
            </a:lvl5pPr>
            <a:lvl6pPr indent="0" lvl="5" marL="0" marR="0" algn="l">
              <a:spcBef>
                <a:spcPts val="0"/>
              </a:spcBef>
              <a:buNone/>
              <a:defRPr b="0" i="0" sz="2600" u="none" cap="none" strike="noStrike">
                <a:solidFill>
                  <a:schemeClr val="lt2"/>
                </a:solidFill>
                <a:latin typeface="Roboto"/>
                <a:ea typeface="Roboto"/>
                <a:cs typeface="Roboto"/>
                <a:sym typeface="Roboto"/>
              </a:defRPr>
            </a:lvl6pPr>
            <a:lvl7pPr indent="0" lvl="6" marL="0" marR="0" algn="l">
              <a:spcBef>
                <a:spcPts val="0"/>
              </a:spcBef>
              <a:buNone/>
              <a:defRPr b="0" i="0" sz="2600" u="none" cap="none" strike="noStrike">
                <a:solidFill>
                  <a:schemeClr val="lt2"/>
                </a:solidFill>
                <a:latin typeface="Roboto"/>
                <a:ea typeface="Roboto"/>
                <a:cs typeface="Roboto"/>
                <a:sym typeface="Roboto"/>
              </a:defRPr>
            </a:lvl7pPr>
            <a:lvl8pPr indent="0" lvl="7" marL="0" marR="0" algn="l">
              <a:spcBef>
                <a:spcPts val="0"/>
              </a:spcBef>
              <a:buNone/>
              <a:defRPr b="0" i="0" sz="2600" u="none" cap="none" strike="noStrike">
                <a:solidFill>
                  <a:schemeClr val="lt2"/>
                </a:solidFill>
                <a:latin typeface="Roboto"/>
                <a:ea typeface="Roboto"/>
                <a:cs typeface="Roboto"/>
                <a:sym typeface="Roboto"/>
              </a:defRPr>
            </a:lvl8pPr>
            <a:lvl9pPr indent="0" lvl="8" marL="0" marR="0" algn="l">
              <a:spcBef>
                <a:spcPts val="0"/>
              </a:spcBef>
              <a:buNone/>
              <a:defRPr b="0" i="0" sz="2600" u="none" cap="none" strike="noStrike">
                <a:solidFill>
                  <a:schemeClr val="lt2"/>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pic>
        <p:nvPicPr>
          <p:cNvPr id="12" name="Google Shape;12;p1"/>
          <p:cNvPicPr preferRelativeResize="0"/>
          <p:nvPr/>
        </p:nvPicPr>
        <p:blipFill rotWithShape="1">
          <a:blip r:embed="rId2">
            <a:alphaModFix/>
          </a:blip>
          <a:srcRect b="16478" l="615" r="1728" t="4712"/>
          <a:stretch/>
        </p:blipFill>
        <p:spPr>
          <a:xfrm>
            <a:off x="5522006" y="-2874293"/>
            <a:ext cx="18216787" cy="1417726"/>
          </a:xfrm>
          <a:prstGeom prst="rect">
            <a:avLst/>
          </a:prstGeom>
          <a:noFill/>
          <a:ln>
            <a:noFill/>
          </a:ln>
        </p:spPr>
      </p:pic>
      <p:pic>
        <p:nvPicPr>
          <p:cNvPr id="13" name="Google Shape;13;p1"/>
          <p:cNvPicPr preferRelativeResize="0"/>
          <p:nvPr/>
        </p:nvPicPr>
        <p:blipFill>
          <a:blip r:embed="rId3">
            <a:alphaModFix/>
          </a:blip>
          <a:stretch>
            <a:fillRect/>
          </a:stretch>
        </p:blipFill>
        <p:spPr>
          <a:xfrm>
            <a:off x="558325" y="15553944"/>
            <a:ext cx="7260335" cy="61264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 id="2147483666" r:id="rId22"/>
    <p:sldLayoutId id="2147483667" r:id="rId23"/>
    <p:sldLayoutId id="2147483668" r:id="rId24"/>
    <p:sldLayoutId id="2147483669" r:id="rId25"/>
    <p:sldLayoutId id="2147483670" r:id="rId26"/>
    <p:sldLayoutId id="2147483671" r:id="rId27"/>
    <p:sldLayoutId id="2147483672" r:id="rId28"/>
    <p:sldLayoutId id="2147483673" r:id="rId29"/>
    <p:sldLayoutId id="2147483674" r:id="rId30"/>
    <p:sldLayoutId id="2147483675" r:id="rId31"/>
    <p:sldLayoutId id="2147483676" r:id="rId3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051">
          <p15:clr>
            <a:srgbClr val="F26B43"/>
          </p15:clr>
        </p15:guide>
        <p15:guide id="2" pos="2150">
          <p15:clr>
            <a:srgbClr val="F26B43"/>
          </p15:clr>
        </p15:guide>
        <p15:guide id="3" pos="3535">
          <p15:clr>
            <a:srgbClr val="F26B43"/>
          </p15:clr>
        </p15:guide>
        <p15:guide id="4" pos="2434">
          <p15:clr>
            <a:srgbClr val="F26B43"/>
          </p15:clr>
        </p15:guide>
        <p15:guide id="5" pos="4925">
          <p15:clr>
            <a:srgbClr val="F26B43"/>
          </p15:clr>
        </p15:guide>
        <p15:guide id="6" pos="5203">
          <p15:clr>
            <a:srgbClr val="F26B43"/>
          </p15:clr>
        </p15:guide>
        <p15:guide id="7" pos="6305">
          <p15:clr>
            <a:srgbClr val="F26B43"/>
          </p15:clr>
        </p15:guide>
        <p15:guide id="8" pos="6590">
          <p15:clr>
            <a:srgbClr val="F26B43"/>
          </p15:clr>
        </p15:guide>
        <p15:guide id="9" pos="7682">
          <p15:clr>
            <a:srgbClr val="F26B43"/>
          </p15:clr>
        </p15:guide>
        <p15:guide id="10" pos="7963">
          <p15:clr>
            <a:srgbClr val="F26B43"/>
          </p15:clr>
        </p15:guide>
        <p15:guide id="11" pos="9065">
          <p15:clr>
            <a:srgbClr val="F26B43"/>
          </p15:clr>
        </p15:guide>
        <p15:guide id="12" pos="10445">
          <p15:clr>
            <a:srgbClr val="F26B43"/>
          </p15:clr>
        </p15:guide>
        <p15:guide id="13" pos="10742">
          <p15:clr>
            <a:srgbClr val="F26B43"/>
          </p15:clr>
        </p15:guide>
        <p15:guide id="14" pos="12120">
          <p15:clr>
            <a:srgbClr val="F26B43"/>
          </p15:clr>
        </p15:guide>
        <p15:guide id="15" pos="11830">
          <p15:clr>
            <a:srgbClr val="F26B43"/>
          </p15:clr>
        </p15:guide>
        <p15:guide id="16" pos="13224">
          <p15:clr>
            <a:srgbClr val="F26B43"/>
          </p15:clr>
        </p15:guide>
        <p15:guide id="17" pos="14602">
          <p15:clr>
            <a:srgbClr val="F26B43"/>
          </p15:clr>
        </p15:guide>
        <p15:guide id="18" pos="13512">
          <p15:clr>
            <a:srgbClr val="F26B43"/>
          </p15:clr>
        </p15:guide>
        <p15:guide id="19" pos="14890">
          <p15:clr>
            <a:srgbClr val="F26B43"/>
          </p15:clr>
        </p15:guide>
        <p15:guide id="20" pos="16282">
          <p15:clr>
            <a:srgbClr val="F26B43"/>
          </p15:clr>
        </p15:guide>
        <p15:guide id="21" pos="15984">
          <p15:clr>
            <a:srgbClr val="F26B43"/>
          </p15:clr>
        </p15:guide>
        <p15:guide id="22" pos="17369">
          <p15:clr>
            <a:srgbClr val="F26B43"/>
          </p15:clr>
        </p15:guide>
        <p15:guide id="23" orient="horz" pos="2158">
          <p15:clr>
            <a:srgbClr val="F26B43"/>
          </p15:clr>
        </p15:guide>
        <p15:guide id="24" orient="horz" pos="3444">
          <p15:clr>
            <a:srgbClr val="F26B43"/>
          </p15:clr>
        </p15:guide>
        <p15:guide id="25" orient="horz" pos="3742">
          <p15:clr>
            <a:srgbClr val="F26B43"/>
          </p15:clr>
        </p15:guide>
        <p15:guide id="26" orient="horz" pos="5011">
          <p15:clr>
            <a:srgbClr val="F26B43"/>
          </p15:clr>
        </p15:guide>
        <p15:guide id="27" orient="horz" pos="5328">
          <p15:clr>
            <a:srgbClr val="F26B43"/>
          </p15:clr>
        </p15:guide>
        <p15:guide id="28" orient="horz" pos="6900">
          <p15:clr>
            <a:srgbClr val="F26B43"/>
          </p15:clr>
        </p15:guide>
        <p15:guide id="29" orient="horz" pos="8198">
          <p15:clr>
            <a:srgbClr val="F26B43"/>
          </p15:clr>
        </p15:guide>
        <p15:guide id="30" orient="horz" pos="8484">
          <p15:clr>
            <a:srgbClr val="F26B43"/>
          </p15:clr>
        </p15:guide>
        <p15:guide id="31" pos="9358">
          <p15:clr>
            <a:srgbClr val="FBAE40"/>
          </p15:clr>
        </p15:guide>
        <p15:guide id="32" orient="horz" pos="5184">
          <p15:clr>
            <a:srgbClr val="FBAE40"/>
          </p15:clr>
        </p15:guide>
        <p15:guide id="33" orient="horz" pos="9490">
          <p15:clr>
            <a:srgbClr val="A4A3A4"/>
          </p15:clr>
        </p15:guide>
        <p15:guide id="34" pos="3821">
          <p15:clr>
            <a:srgbClr val="F26B43"/>
          </p15:clr>
        </p15:guide>
        <p15:guide id="35" orient="horz" pos="9797">
          <p15:clr>
            <a:srgbClr val="F26B43"/>
          </p15:clr>
        </p15:guide>
        <p15:guide id="36" orient="horz" pos="6626">
          <p15:clr>
            <a:srgbClr val="F26B43"/>
          </p15:clr>
        </p15:guide>
        <p15:guide id="37" orient="horz" pos="576">
          <p15:clr>
            <a:srgbClr val="F26B43"/>
          </p15:clr>
        </p15:guide>
        <p15:guide id="38" orient="horz" pos="18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23.png"/><Relationship Id="rId6"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30.png"/><Relationship Id="rId5" Type="http://schemas.openxmlformats.org/officeDocument/2006/relationships/image" Target="../media/image25.png"/><Relationship Id="rId6" Type="http://schemas.openxmlformats.org/officeDocument/2006/relationships/image" Target="../media/image35.png"/><Relationship Id="rId7"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29.png"/><Relationship Id="rId5" Type="http://schemas.openxmlformats.org/officeDocument/2006/relationships/image" Target="../media/image33.png"/><Relationship Id="rId6" Type="http://schemas.openxmlformats.org/officeDocument/2006/relationships/image" Target="../media/image36.png"/><Relationship Id="rId7" Type="http://schemas.openxmlformats.org/officeDocument/2006/relationships/image" Target="../media/image32.png"/><Relationship Id="rId8"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png"/><Relationship Id="rId4" Type="http://schemas.openxmlformats.org/officeDocument/2006/relationships/image" Target="../media/image37.png"/><Relationship Id="rId5"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1"/>
          <p:cNvSpPr txBox="1"/>
          <p:nvPr>
            <p:ph idx="1" type="subTitle"/>
          </p:nvPr>
        </p:nvSpPr>
        <p:spPr>
          <a:xfrm>
            <a:off x="1687836" y="7565279"/>
            <a:ext cx="25885500" cy="472980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lt1"/>
              </a:buClr>
              <a:buSzPts val="7200"/>
              <a:buNone/>
            </a:pPr>
            <a:r>
              <a:rPr lang="en" sz="5200"/>
              <a:t>19시 10분 시작</a:t>
            </a:r>
            <a:endParaRPr sz="5200"/>
          </a:p>
        </p:txBody>
      </p:sp>
      <p:sp>
        <p:nvSpPr>
          <p:cNvPr id="282" name="Google Shape;282;p31"/>
          <p:cNvSpPr txBox="1"/>
          <p:nvPr>
            <p:ph type="title"/>
          </p:nvPr>
        </p:nvSpPr>
        <p:spPr>
          <a:xfrm>
            <a:off x="1687829" y="1808266"/>
            <a:ext cx="25885500" cy="3659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FFF"/>
              </a:buClr>
              <a:buSzPts val="17300"/>
              <a:buFont typeface="Roboto Medium"/>
              <a:buNone/>
            </a:pPr>
            <a:r>
              <a:rPr lang="en" sz="7200"/>
              <a:t>Datadog Korea User Group</a:t>
            </a:r>
            <a:endParaRPr sz="7200"/>
          </a:p>
          <a:p>
            <a:pPr indent="0" lvl="0" marL="0" rtl="0" algn="l">
              <a:lnSpc>
                <a:spcPct val="90000"/>
              </a:lnSpc>
              <a:spcBef>
                <a:spcPts val="0"/>
              </a:spcBef>
              <a:spcAft>
                <a:spcPts val="0"/>
              </a:spcAft>
              <a:buClr>
                <a:srgbClr val="FFFFFF"/>
              </a:buClr>
              <a:buSzPts val="17300"/>
              <a:buFont typeface="Roboto Medium"/>
              <a:buNone/>
            </a:pPr>
            <a:r>
              <a:rPr lang="en" sz="7200"/>
              <a:t>제 6회 Meet Up</a:t>
            </a:r>
            <a:endParaRPr sz="7200"/>
          </a:p>
        </p:txBody>
      </p:sp>
      <p:sp>
        <p:nvSpPr>
          <p:cNvPr id="283" name="Google Shape;283;p31"/>
          <p:cNvSpPr txBox="1"/>
          <p:nvPr>
            <p:ph idx="2" type="subTitle"/>
          </p:nvPr>
        </p:nvSpPr>
        <p:spPr>
          <a:xfrm>
            <a:off x="1687802" y="914407"/>
            <a:ext cx="25885500" cy="768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0"/>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700"/>
              <a:buFont typeface="Roboto"/>
              <a:buNone/>
            </a:pPr>
            <a:r>
              <a:rPr lang="en"/>
              <a:t>Security Budget</a:t>
            </a:r>
            <a:endParaRPr/>
          </a:p>
        </p:txBody>
      </p:sp>
      <p:sp>
        <p:nvSpPr>
          <p:cNvPr id="370" name="Google Shape;370;p40"/>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371" name="Google Shape;371;p40"/>
          <p:cNvPicPr preferRelativeResize="0"/>
          <p:nvPr/>
        </p:nvPicPr>
        <p:blipFill rotWithShape="1">
          <a:blip r:embed="rId3">
            <a:alphaModFix/>
          </a:blip>
          <a:srcRect b="1429" l="157" r="1581" t="0"/>
          <a:stretch/>
        </p:blipFill>
        <p:spPr>
          <a:xfrm>
            <a:off x="12195811" y="3589783"/>
            <a:ext cx="0" cy="0"/>
          </a:xfrm>
          <a:prstGeom prst="ellipse">
            <a:avLst/>
          </a:prstGeom>
          <a:solidFill>
            <a:schemeClr val="lt1"/>
          </a:solidFill>
          <a:ln>
            <a:noFill/>
          </a:ln>
          <a:effectLst>
            <a:outerShdw blurRad="101600" rotWithShape="0" algn="ctr" dir="5400000" dist="50800">
              <a:srgbClr val="000000">
                <a:alpha val="9800"/>
              </a:srgbClr>
            </a:outerShdw>
          </a:effectLst>
        </p:spPr>
      </p:pic>
      <p:pic>
        <p:nvPicPr>
          <p:cNvPr id="372" name="Google Shape;372;p40"/>
          <p:cNvPicPr preferRelativeResize="0"/>
          <p:nvPr/>
        </p:nvPicPr>
        <p:blipFill rotWithShape="1">
          <a:blip r:embed="rId4">
            <a:alphaModFix/>
          </a:blip>
          <a:srcRect b="43239" l="0" r="0" t="0"/>
          <a:stretch/>
        </p:blipFill>
        <p:spPr>
          <a:xfrm>
            <a:off x="1499613" y="4341780"/>
            <a:ext cx="11100951" cy="8232972"/>
          </a:xfrm>
          <a:prstGeom prst="rect">
            <a:avLst/>
          </a:prstGeom>
          <a:noFill/>
          <a:ln>
            <a:noFill/>
          </a:ln>
        </p:spPr>
      </p:pic>
      <p:pic>
        <p:nvPicPr>
          <p:cNvPr id="373" name="Google Shape;373;p40"/>
          <p:cNvPicPr preferRelativeResize="0"/>
          <p:nvPr/>
        </p:nvPicPr>
        <p:blipFill rotWithShape="1">
          <a:blip r:embed="rId4">
            <a:alphaModFix/>
          </a:blip>
          <a:srcRect b="0" l="0" r="0" t="57328"/>
          <a:stretch/>
        </p:blipFill>
        <p:spPr>
          <a:xfrm>
            <a:off x="12979988" y="4341789"/>
            <a:ext cx="14765940" cy="82329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1"/>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700"/>
              <a:buFont typeface="Roboto"/>
              <a:buNone/>
            </a:pPr>
            <a:r>
              <a:rPr lang="en"/>
              <a:t>Infrastructure problem</a:t>
            </a:r>
            <a:endParaRPr/>
          </a:p>
        </p:txBody>
      </p:sp>
      <p:sp>
        <p:nvSpPr>
          <p:cNvPr id="379" name="Google Shape;379;p41"/>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380" name="Google Shape;380;p41"/>
          <p:cNvPicPr preferRelativeResize="0"/>
          <p:nvPr/>
        </p:nvPicPr>
        <p:blipFill rotWithShape="1">
          <a:blip r:embed="rId3">
            <a:alphaModFix/>
          </a:blip>
          <a:srcRect b="1429" l="157" r="1581" t="0"/>
          <a:stretch/>
        </p:blipFill>
        <p:spPr>
          <a:xfrm>
            <a:off x="12195811" y="3589783"/>
            <a:ext cx="0" cy="0"/>
          </a:xfrm>
          <a:prstGeom prst="ellipse">
            <a:avLst/>
          </a:prstGeom>
          <a:solidFill>
            <a:schemeClr val="lt1"/>
          </a:solidFill>
          <a:ln>
            <a:noFill/>
          </a:ln>
          <a:effectLst>
            <a:outerShdw blurRad="101600" rotWithShape="0" algn="ctr" dir="5400000" dist="50800">
              <a:srgbClr val="000000">
                <a:alpha val="9800"/>
              </a:srgbClr>
            </a:outerShdw>
          </a:effectLst>
        </p:spPr>
      </p:pic>
      <p:pic>
        <p:nvPicPr>
          <p:cNvPr id="381" name="Google Shape;381;p41"/>
          <p:cNvPicPr preferRelativeResize="0"/>
          <p:nvPr/>
        </p:nvPicPr>
        <p:blipFill>
          <a:blip r:embed="rId4">
            <a:alphaModFix/>
          </a:blip>
          <a:stretch>
            <a:fillRect/>
          </a:stretch>
        </p:blipFill>
        <p:spPr>
          <a:xfrm>
            <a:off x="6669737" y="2943145"/>
            <a:ext cx="15921315" cy="11624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2"/>
          <p:cNvSpPr txBox="1"/>
          <p:nvPr>
            <p:ph type="title"/>
          </p:nvPr>
        </p:nvSpPr>
        <p:spPr>
          <a:xfrm>
            <a:off x="1668204" y="1668780"/>
            <a:ext cx="25855800" cy="2987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15800"/>
              <a:buFont typeface="Roboto"/>
              <a:buNone/>
            </a:pPr>
            <a:r>
              <a:rPr lang="en"/>
              <a:t>State of DevSecOps</a:t>
            </a:r>
            <a:endParaRPr/>
          </a:p>
        </p:txBody>
      </p:sp>
      <p:sp>
        <p:nvSpPr>
          <p:cNvPr id="387" name="Google Shape;387;p42"/>
          <p:cNvSpPr txBox="1"/>
          <p:nvPr>
            <p:ph idx="1" type="subTitle"/>
          </p:nvPr>
        </p:nvSpPr>
        <p:spPr>
          <a:xfrm>
            <a:off x="1668204" y="4985004"/>
            <a:ext cx="25855800" cy="265740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1400"/>
              </a:spcAft>
              <a:buClr>
                <a:schemeClr val="lt1"/>
              </a:buClr>
              <a:buSzPts val="5700"/>
              <a:buNone/>
            </a:pPr>
            <a:r>
              <a:rPr lang="en"/>
              <a:t>현재 시대의 DevSecOps</a:t>
            </a:r>
            <a:endParaRPr/>
          </a:p>
        </p:txBody>
      </p:sp>
      <p:sp>
        <p:nvSpPr>
          <p:cNvPr id="388" name="Google Shape;388;p42"/>
          <p:cNvSpPr txBox="1"/>
          <p:nvPr>
            <p:ph idx="4294967295" type="sldNum"/>
          </p:nvPr>
        </p:nvSpPr>
        <p:spPr>
          <a:xfrm>
            <a:off x="28426867" y="15620318"/>
            <a:ext cx="833700" cy="838800"/>
          </a:xfrm>
          <a:prstGeom prst="rect">
            <a:avLst/>
          </a:prstGeom>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3"/>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700"/>
              <a:buFont typeface="Roboto"/>
              <a:buNone/>
            </a:pPr>
            <a:r>
              <a:rPr lang="en"/>
              <a:t>Everything as Code</a:t>
            </a:r>
            <a:endParaRPr/>
          </a:p>
        </p:txBody>
      </p:sp>
      <p:sp>
        <p:nvSpPr>
          <p:cNvPr id="394" name="Google Shape;394;p43"/>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395" name="Google Shape;395;p43"/>
          <p:cNvPicPr preferRelativeResize="0"/>
          <p:nvPr/>
        </p:nvPicPr>
        <p:blipFill rotWithShape="1">
          <a:blip r:embed="rId3">
            <a:alphaModFix/>
          </a:blip>
          <a:srcRect b="1429" l="157" r="1581" t="0"/>
          <a:stretch/>
        </p:blipFill>
        <p:spPr>
          <a:xfrm>
            <a:off x="12195811" y="3589783"/>
            <a:ext cx="0" cy="0"/>
          </a:xfrm>
          <a:prstGeom prst="ellipse">
            <a:avLst/>
          </a:prstGeom>
          <a:solidFill>
            <a:schemeClr val="lt1"/>
          </a:solidFill>
          <a:ln>
            <a:noFill/>
          </a:ln>
          <a:effectLst>
            <a:outerShdw blurRad="101600" rotWithShape="0" algn="ctr" dir="5400000" dist="50800">
              <a:srgbClr val="000000">
                <a:alpha val="9800"/>
              </a:srgbClr>
            </a:outerShdw>
          </a:effectLst>
        </p:spPr>
      </p:pic>
      <p:pic>
        <p:nvPicPr>
          <p:cNvPr id="396" name="Google Shape;396;p43"/>
          <p:cNvPicPr preferRelativeResize="0"/>
          <p:nvPr/>
        </p:nvPicPr>
        <p:blipFill rotWithShape="1">
          <a:blip r:embed="rId4">
            <a:alphaModFix/>
          </a:blip>
          <a:srcRect b="7149" l="0" r="0" t="0"/>
          <a:stretch/>
        </p:blipFill>
        <p:spPr>
          <a:xfrm>
            <a:off x="5053200" y="2727326"/>
            <a:ext cx="19604050" cy="11004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44"/>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700"/>
              <a:buFont typeface="Roboto"/>
              <a:buNone/>
            </a:pPr>
            <a:r>
              <a:rPr lang="en"/>
              <a:t>DevSecOps Best </a:t>
            </a:r>
            <a:r>
              <a:rPr lang="en"/>
              <a:t>Practices</a:t>
            </a:r>
            <a:endParaRPr/>
          </a:p>
        </p:txBody>
      </p:sp>
      <p:sp>
        <p:nvSpPr>
          <p:cNvPr id="402" name="Google Shape;402;p44"/>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403" name="Google Shape;403;p44"/>
          <p:cNvPicPr preferRelativeResize="0"/>
          <p:nvPr/>
        </p:nvPicPr>
        <p:blipFill rotWithShape="1">
          <a:blip r:embed="rId3">
            <a:alphaModFix/>
          </a:blip>
          <a:srcRect b="1429" l="157" r="1581" t="0"/>
          <a:stretch/>
        </p:blipFill>
        <p:spPr>
          <a:xfrm>
            <a:off x="12195811" y="3589783"/>
            <a:ext cx="0" cy="0"/>
          </a:xfrm>
          <a:prstGeom prst="ellipse">
            <a:avLst/>
          </a:prstGeom>
          <a:solidFill>
            <a:schemeClr val="lt1"/>
          </a:solidFill>
          <a:ln>
            <a:noFill/>
          </a:ln>
          <a:effectLst>
            <a:outerShdw blurRad="101600" rotWithShape="0" algn="ctr" dir="5400000" dist="50800">
              <a:srgbClr val="000000">
                <a:alpha val="9800"/>
              </a:srgbClr>
            </a:outerShdw>
          </a:effectLst>
        </p:spPr>
      </p:pic>
      <p:sp>
        <p:nvSpPr>
          <p:cNvPr id="404" name="Google Shape;404;p44"/>
          <p:cNvSpPr txBox="1"/>
          <p:nvPr/>
        </p:nvSpPr>
        <p:spPr>
          <a:xfrm>
            <a:off x="1668775" y="2926075"/>
            <a:ext cx="26758200" cy="112671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rPr b="1" lang="en" sz="7200">
                <a:solidFill>
                  <a:schemeClr val="dk2"/>
                </a:solidFill>
                <a:latin typeface="Roboto"/>
                <a:ea typeface="Roboto"/>
                <a:cs typeface="Roboto"/>
                <a:sym typeface="Roboto"/>
              </a:rPr>
              <a:t>Shift Left</a:t>
            </a:r>
            <a:r>
              <a:rPr b="1" lang="en" sz="7200">
                <a:solidFill>
                  <a:schemeClr val="dk1"/>
                </a:solidFill>
                <a:latin typeface="Roboto"/>
                <a:ea typeface="Roboto"/>
                <a:cs typeface="Roboto"/>
                <a:sym typeface="Roboto"/>
              </a:rPr>
              <a:t> - 보안 프로세스를 초기 단계로 이동, 보안 고려 통일</a:t>
            </a:r>
            <a:endParaRPr b="1" sz="7200">
              <a:solidFill>
                <a:schemeClr val="dk1"/>
              </a:solidFill>
              <a:latin typeface="Roboto"/>
              <a:ea typeface="Roboto"/>
              <a:cs typeface="Roboto"/>
              <a:sym typeface="Roboto"/>
            </a:endParaRPr>
          </a:p>
          <a:p>
            <a:pPr indent="0" lvl="0" marL="457200" rtl="0" algn="l">
              <a:lnSpc>
                <a:spcPct val="150000"/>
              </a:lnSpc>
              <a:spcBef>
                <a:spcPts val="0"/>
              </a:spcBef>
              <a:spcAft>
                <a:spcPts val="0"/>
              </a:spcAft>
              <a:buNone/>
            </a:pPr>
            <a:r>
              <a:rPr b="1" lang="en" sz="7200">
                <a:solidFill>
                  <a:schemeClr val="accent1"/>
                </a:solidFill>
                <a:latin typeface="Roboto"/>
                <a:ea typeface="Roboto"/>
                <a:cs typeface="Roboto"/>
                <a:sym typeface="Roboto"/>
              </a:rPr>
              <a:t>자동화</a:t>
            </a:r>
            <a:r>
              <a:rPr b="1" lang="en" sz="7200">
                <a:solidFill>
                  <a:schemeClr val="dk1"/>
                </a:solidFill>
                <a:latin typeface="Roboto"/>
                <a:ea typeface="Roboto"/>
                <a:cs typeface="Roboto"/>
                <a:sym typeface="Roboto"/>
              </a:rPr>
              <a:t> - 테스트, 배포, 모니터링 등 반복적인 보안작업 자동화</a:t>
            </a:r>
            <a:endParaRPr b="1" sz="7200">
              <a:solidFill>
                <a:schemeClr val="dk1"/>
              </a:solidFill>
              <a:latin typeface="Roboto"/>
              <a:ea typeface="Roboto"/>
              <a:cs typeface="Roboto"/>
              <a:sym typeface="Roboto"/>
            </a:endParaRPr>
          </a:p>
          <a:p>
            <a:pPr indent="0" lvl="0" marL="457200" rtl="0" algn="l">
              <a:lnSpc>
                <a:spcPct val="150000"/>
              </a:lnSpc>
              <a:spcBef>
                <a:spcPts val="0"/>
              </a:spcBef>
              <a:spcAft>
                <a:spcPts val="0"/>
              </a:spcAft>
              <a:buNone/>
            </a:pPr>
            <a:r>
              <a:rPr b="1" lang="en" sz="7200">
                <a:solidFill>
                  <a:schemeClr val="accent5"/>
                </a:solidFill>
                <a:latin typeface="Roboto"/>
                <a:ea typeface="Roboto"/>
                <a:cs typeface="Roboto"/>
                <a:sym typeface="Roboto"/>
              </a:rPr>
              <a:t>교육</a:t>
            </a:r>
            <a:r>
              <a:rPr b="1" lang="en" sz="7200">
                <a:solidFill>
                  <a:schemeClr val="dk1"/>
                </a:solidFill>
                <a:latin typeface="Roboto"/>
                <a:ea typeface="Roboto"/>
                <a:cs typeface="Roboto"/>
                <a:sym typeface="Roboto"/>
              </a:rPr>
              <a:t> - 코딩 관행, 취약점 사례, 보안 도구 사용방법 교육</a:t>
            </a:r>
            <a:endParaRPr b="1" sz="7200">
              <a:solidFill>
                <a:schemeClr val="dk1"/>
              </a:solidFill>
              <a:latin typeface="Roboto"/>
              <a:ea typeface="Roboto"/>
              <a:cs typeface="Roboto"/>
              <a:sym typeface="Roboto"/>
            </a:endParaRPr>
          </a:p>
          <a:p>
            <a:pPr indent="0" lvl="0" marL="457200" rtl="0" algn="l">
              <a:lnSpc>
                <a:spcPct val="150000"/>
              </a:lnSpc>
              <a:spcBef>
                <a:spcPts val="0"/>
              </a:spcBef>
              <a:spcAft>
                <a:spcPts val="0"/>
              </a:spcAft>
              <a:buNone/>
            </a:pPr>
            <a:r>
              <a:rPr b="1" lang="en" sz="7200">
                <a:solidFill>
                  <a:schemeClr val="accent6"/>
                </a:solidFill>
                <a:latin typeface="Roboto"/>
                <a:ea typeface="Roboto"/>
                <a:cs typeface="Roboto"/>
                <a:sym typeface="Roboto"/>
              </a:rPr>
              <a:t>협업</a:t>
            </a:r>
            <a:r>
              <a:rPr b="1" lang="en" sz="7200">
                <a:solidFill>
                  <a:schemeClr val="dk1"/>
                </a:solidFill>
                <a:latin typeface="Roboto"/>
                <a:ea typeface="Roboto"/>
                <a:cs typeface="Roboto"/>
                <a:sym typeface="Roboto"/>
              </a:rPr>
              <a:t> - 사일로 / 공동 책임 영역, 개방적 커뮤니케이션</a:t>
            </a:r>
            <a:endParaRPr b="1" sz="7200">
              <a:solidFill>
                <a:schemeClr val="dk1"/>
              </a:solidFill>
              <a:latin typeface="Roboto"/>
              <a:ea typeface="Roboto"/>
              <a:cs typeface="Roboto"/>
              <a:sym typeface="Roboto"/>
            </a:endParaRPr>
          </a:p>
          <a:p>
            <a:pPr indent="0" lvl="0" marL="457200" rtl="0" algn="l">
              <a:lnSpc>
                <a:spcPct val="150000"/>
              </a:lnSpc>
              <a:spcBef>
                <a:spcPts val="0"/>
              </a:spcBef>
              <a:spcAft>
                <a:spcPts val="0"/>
              </a:spcAft>
              <a:buNone/>
            </a:pPr>
            <a:r>
              <a:rPr b="1" lang="en" sz="7200">
                <a:solidFill>
                  <a:schemeClr val="accent2"/>
                </a:solidFill>
                <a:latin typeface="Roboto"/>
                <a:ea typeface="Roboto"/>
                <a:cs typeface="Roboto"/>
                <a:sym typeface="Roboto"/>
              </a:rPr>
              <a:t>모니터링</a:t>
            </a:r>
            <a:r>
              <a:rPr b="1" lang="en" sz="7200">
                <a:solidFill>
                  <a:schemeClr val="dk1"/>
                </a:solidFill>
                <a:latin typeface="Roboto"/>
                <a:ea typeface="Roboto"/>
                <a:cs typeface="Roboto"/>
                <a:sym typeface="Roboto"/>
              </a:rPr>
              <a:t> - 로그/메트릭/트레이스를 지속적 수집, 태세 대응</a:t>
            </a:r>
            <a:endParaRPr b="1" sz="7200">
              <a:solidFill>
                <a:schemeClr val="dk1"/>
              </a:solidFill>
              <a:latin typeface="Roboto"/>
              <a:ea typeface="Roboto"/>
              <a:cs typeface="Roboto"/>
              <a:sym typeface="Roboto"/>
            </a:endParaRPr>
          </a:p>
          <a:p>
            <a:pPr indent="0" lvl="0" marL="457200" rtl="0" algn="l">
              <a:lnSpc>
                <a:spcPct val="150000"/>
              </a:lnSpc>
              <a:spcBef>
                <a:spcPts val="0"/>
              </a:spcBef>
              <a:spcAft>
                <a:spcPts val="0"/>
              </a:spcAft>
              <a:buNone/>
            </a:pPr>
            <a:r>
              <a:rPr b="1" lang="en" sz="7200">
                <a:solidFill>
                  <a:srgbClr val="2EE4E4"/>
                </a:solidFill>
                <a:latin typeface="Roboto"/>
                <a:ea typeface="Roboto"/>
                <a:cs typeface="Roboto"/>
                <a:sym typeface="Roboto"/>
              </a:rPr>
              <a:t>불변 인프라</a:t>
            </a:r>
            <a:r>
              <a:rPr b="1" lang="en" sz="7200">
                <a:solidFill>
                  <a:schemeClr val="dk1"/>
                </a:solidFill>
                <a:latin typeface="Roboto"/>
                <a:ea typeface="Roboto"/>
                <a:cs typeface="Roboto"/>
                <a:sym typeface="Roboto"/>
              </a:rPr>
              <a:t> - 구성요소 업데이트가 아닌, 교체를 통한 일관성 보장</a:t>
            </a:r>
            <a:endParaRPr b="1" sz="7200">
              <a:solidFill>
                <a:schemeClr val="dk1"/>
              </a:solidFill>
              <a:latin typeface="Roboto"/>
              <a:ea typeface="Roboto"/>
              <a:cs typeface="Roboto"/>
              <a:sym typeface="Roboto"/>
            </a:endParaRPr>
          </a:p>
          <a:p>
            <a:pPr indent="0" lvl="0" marL="457200" rtl="0" algn="l">
              <a:lnSpc>
                <a:spcPct val="150000"/>
              </a:lnSpc>
              <a:spcBef>
                <a:spcPts val="0"/>
              </a:spcBef>
              <a:spcAft>
                <a:spcPts val="0"/>
              </a:spcAft>
              <a:buNone/>
            </a:pPr>
            <a:r>
              <a:rPr b="1" lang="en" sz="7200">
                <a:solidFill>
                  <a:schemeClr val="dk1"/>
                </a:solidFill>
                <a:latin typeface="Roboto"/>
                <a:ea typeface="Roboto"/>
                <a:cs typeface="Roboto"/>
                <a:sym typeface="Roboto"/>
              </a:rPr>
              <a:t>선제적 대응 - Red Team / Blue Team / Bug Bounty</a:t>
            </a:r>
            <a:endParaRPr b="1" sz="7200">
              <a:solidFill>
                <a:schemeClr val="dk1"/>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45"/>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700"/>
              <a:buFont typeface="Roboto"/>
              <a:buNone/>
            </a:pPr>
            <a:r>
              <a:rPr lang="en"/>
              <a:t>DevSecOps Anti-Pattenrs</a:t>
            </a:r>
            <a:endParaRPr/>
          </a:p>
        </p:txBody>
      </p:sp>
      <p:sp>
        <p:nvSpPr>
          <p:cNvPr id="410" name="Google Shape;410;p45"/>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411" name="Google Shape;411;p45"/>
          <p:cNvPicPr preferRelativeResize="0"/>
          <p:nvPr/>
        </p:nvPicPr>
        <p:blipFill rotWithShape="1">
          <a:blip r:embed="rId3">
            <a:alphaModFix/>
          </a:blip>
          <a:srcRect b="1429" l="157" r="1581" t="0"/>
          <a:stretch/>
        </p:blipFill>
        <p:spPr>
          <a:xfrm>
            <a:off x="12195811" y="3589783"/>
            <a:ext cx="0" cy="0"/>
          </a:xfrm>
          <a:prstGeom prst="ellipse">
            <a:avLst/>
          </a:prstGeom>
          <a:solidFill>
            <a:schemeClr val="lt1"/>
          </a:solidFill>
          <a:ln>
            <a:noFill/>
          </a:ln>
          <a:effectLst>
            <a:outerShdw blurRad="101600" rotWithShape="0" algn="ctr" dir="5400000" dist="50800">
              <a:srgbClr val="000000">
                <a:alpha val="9800"/>
              </a:srgbClr>
            </a:outerShdw>
          </a:effectLst>
        </p:spPr>
      </p:pic>
      <p:sp>
        <p:nvSpPr>
          <p:cNvPr id="412" name="Google Shape;412;p45"/>
          <p:cNvSpPr txBox="1"/>
          <p:nvPr/>
        </p:nvSpPr>
        <p:spPr>
          <a:xfrm>
            <a:off x="1668775" y="2926075"/>
            <a:ext cx="26758200" cy="112671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rPr b="1" lang="en" sz="7200">
                <a:solidFill>
                  <a:schemeClr val="accent6"/>
                </a:solidFill>
                <a:latin typeface="Roboto"/>
                <a:ea typeface="Roboto"/>
                <a:cs typeface="Roboto"/>
                <a:sym typeface="Roboto"/>
              </a:rPr>
              <a:t>운영 팀</a:t>
            </a:r>
            <a:r>
              <a:rPr b="1" lang="en" sz="7200">
                <a:solidFill>
                  <a:schemeClr val="dk1"/>
                </a:solidFill>
                <a:latin typeface="Roboto"/>
                <a:ea typeface="Roboto"/>
                <a:cs typeface="Roboto"/>
                <a:sym typeface="Roboto"/>
              </a:rPr>
              <a:t>이 처리하게 해라 / 운영팀이 알아서 할 것이다.</a:t>
            </a:r>
            <a:endParaRPr b="1" sz="7200">
              <a:solidFill>
                <a:schemeClr val="dk1"/>
              </a:solidFill>
              <a:latin typeface="Roboto"/>
              <a:ea typeface="Roboto"/>
              <a:cs typeface="Roboto"/>
              <a:sym typeface="Roboto"/>
            </a:endParaRPr>
          </a:p>
          <a:p>
            <a:pPr indent="0" lvl="0" marL="457200" rtl="0" algn="l">
              <a:lnSpc>
                <a:spcPct val="150000"/>
              </a:lnSpc>
              <a:spcBef>
                <a:spcPts val="0"/>
              </a:spcBef>
              <a:spcAft>
                <a:spcPts val="0"/>
              </a:spcAft>
              <a:buNone/>
            </a:pPr>
            <a:r>
              <a:t/>
            </a:r>
            <a:endParaRPr b="1" sz="7200">
              <a:solidFill>
                <a:schemeClr val="dk1"/>
              </a:solidFill>
              <a:latin typeface="Roboto"/>
              <a:ea typeface="Roboto"/>
              <a:cs typeface="Roboto"/>
              <a:sym typeface="Roboto"/>
            </a:endParaRPr>
          </a:p>
          <a:p>
            <a:pPr indent="0" lvl="0" marL="457200" rtl="0" algn="l">
              <a:lnSpc>
                <a:spcPct val="150000"/>
              </a:lnSpc>
              <a:spcBef>
                <a:spcPts val="0"/>
              </a:spcBef>
              <a:spcAft>
                <a:spcPts val="0"/>
              </a:spcAft>
              <a:buNone/>
            </a:pPr>
            <a:r>
              <a:rPr b="1" lang="en" sz="7200">
                <a:solidFill>
                  <a:schemeClr val="dk1"/>
                </a:solidFill>
                <a:latin typeface="Roboto"/>
                <a:ea typeface="Roboto"/>
                <a:cs typeface="Roboto"/>
                <a:sym typeface="Roboto"/>
              </a:rPr>
              <a:t>운영 팀을 </a:t>
            </a:r>
            <a:r>
              <a:rPr b="1" lang="en" sz="7200">
                <a:solidFill>
                  <a:schemeClr val="accent6"/>
                </a:solidFill>
                <a:latin typeface="Roboto"/>
                <a:ea typeface="Roboto"/>
                <a:cs typeface="Roboto"/>
                <a:sym typeface="Roboto"/>
              </a:rPr>
              <a:t>해고하자, NoOps</a:t>
            </a:r>
            <a:endParaRPr b="1" sz="7200">
              <a:solidFill>
                <a:schemeClr val="accent6"/>
              </a:solidFill>
              <a:latin typeface="Roboto"/>
              <a:ea typeface="Roboto"/>
              <a:cs typeface="Roboto"/>
              <a:sym typeface="Roboto"/>
            </a:endParaRPr>
          </a:p>
          <a:p>
            <a:pPr indent="0" lvl="0" marL="457200" rtl="0" algn="l">
              <a:lnSpc>
                <a:spcPct val="150000"/>
              </a:lnSpc>
              <a:spcBef>
                <a:spcPts val="0"/>
              </a:spcBef>
              <a:spcAft>
                <a:spcPts val="0"/>
              </a:spcAft>
              <a:buNone/>
            </a:pPr>
            <a:r>
              <a:t/>
            </a:r>
            <a:endParaRPr b="1" sz="7200">
              <a:solidFill>
                <a:schemeClr val="dk1"/>
              </a:solidFill>
              <a:latin typeface="Roboto"/>
              <a:ea typeface="Roboto"/>
              <a:cs typeface="Roboto"/>
              <a:sym typeface="Roboto"/>
            </a:endParaRPr>
          </a:p>
          <a:p>
            <a:pPr indent="0" lvl="0" marL="457200" rtl="0" algn="l">
              <a:lnSpc>
                <a:spcPct val="150000"/>
              </a:lnSpc>
              <a:spcBef>
                <a:spcPts val="0"/>
              </a:spcBef>
              <a:spcAft>
                <a:spcPts val="0"/>
              </a:spcAft>
              <a:buNone/>
            </a:pPr>
            <a:r>
              <a:rPr b="1" lang="en" sz="7200">
                <a:solidFill>
                  <a:schemeClr val="dk1"/>
                </a:solidFill>
                <a:latin typeface="Roboto"/>
                <a:ea typeface="Roboto"/>
                <a:cs typeface="Roboto"/>
                <a:sym typeface="Roboto"/>
              </a:rPr>
              <a:t>DevOps 팀을 </a:t>
            </a:r>
            <a:r>
              <a:rPr b="1" lang="en" sz="7200">
                <a:solidFill>
                  <a:schemeClr val="accent6"/>
                </a:solidFill>
                <a:latin typeface="Roboto"/>
                <a:ea typeface="Roboto"/>
                <a:cs typeface="Roboto"/>
                <a:sym typeface="Roboto"/>
              </a:rPr>
              <a:t>‘고용하자'</a:t>
            </a:r>
            <a:endParaRPr b="1" sz="7200">
              <a:solidFill>
                <a:schemeClr val="accent6"/>
              </a:solidFill>
              <a:latin typeface="Roboto"/>
              <a:ea typeface="Roboto"/>
              <a:cs typeface="Roboto"/>
              <a:sym typeface="Roboto"/>
            </a:endParaRPr>
          </a:p>
          <a:p>
            <a:pPr indent="0" lvl="0" marL="457200" rtl="0" algn="l">
              <a:lnSpc>
                <a:spcPct val="150000"/>
              </a:lnSpc>
              <a:spcBef>
                <a:spcPts val="0"/>
              </a:spcBef>
              <a:spcAft>
                <a:spcPts val="0"/>
              </a:spcAft>
              <a:buNone/>
            </a:pPr>
            <a:r>
              <a:t/>
            </a:r>
            <a:endParaRPr b="1" sz="7200">
              <a:solidFill>
                <a:schemeClr val="dk1"/>
              </a:solidFill>
              <a:latin typeface="Roboto"/>
              <a:ea typeface="Roboto"/>
              <a:cs typeface="Roboto"/>
              <a:sym typeface="Roboto"/>
            </a:endParaRPr>
          </a:p>
          <a:p>
            <a:pPr indent="0" lvl="0" marL="457200" rtl="0" algn="l">
              <a:lnSpc>
                <a:spcPct val="150000"/>
              </a:lnSpc>
              <a:spcBef>
                <a:spcPts val="0"/>
              </a:spcBef>
              <a:spcAft>
                <a:spcPts val="0"/>
              </a:spcAft>
              <a:buNone/>
            </a:pPr>
            <a:r>
              <a:rPr b="1" lang="en" sz="7200">
                <a:solidFill>
                  <a:schemeClr val="dk1"/>
                </a:solidFill>
                <a:latin typeface="Roboto"/>
                <a:ea typeface="Roboto"/>
                <a:cs typeface="Roboto"/>
                <a:sym typeface="Roboto"/>
              </a:rPr>
              <a:t>벽 너머로 </a:t>
            </a:r>
            <a:r>
              <a:rPr b="1" lang="en" sz="7200">
                <a:solidFill>
                  <a:schemeClr val="accent6"/>
                </a:solidFill>
                <a:latin typeface="Roboto"/>
                <a:ea typeface="Roboto"/>
                <a:cs typeface="Roboto"/>
                <a:sym typeface="Roboto"/>
              </a:rPr>
              <a:t>던져라!</a:t>
            </a:r>
            <a:endParaRPr b="1" sz="7200">
              <a:solidFill>
                <a:schemeClr val="accent6"/>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46"/>
          <p:cNvSpPr txBox="1"/>
          <p:nvPr>
            <p:ph type="title"/>
          </p:nvPr>
        </p:nvSpPr>
        <p:spPr>
          <a:xfrm>
            <a:off x="1668204" y="1668780"/>
            <a:ext cx="25855800" cy="2987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15800"/>
              <a:buFont typeface="Roboto"/>
              <a:buNone/>
            </a:pPr>
            <a:r>
              <a:rPr lang="en"/>
              <a:t>DevSecOps</a:t>
            </a:r>
            <a:r>
              <a:rPr lang="en"/>
              <a:t>를 시작해봅시다</a:t>
            </a:r>
            <a:endParaRPr/>
          </a:p>
        </p:txBody>
      </p:sp>
      <p:sp>
        <p:nvSpPr>
          <p:cNvPr id="418" name="Google Shape;418;p46"/>
          <p:cNvSpPr txBox="1"/>
          <p:nvPr>
            <p:ph idx="1" type="subTitle"/>
          </p:nvPr>
        </p:nvSpPr>
        <p:spPr>
          <a:xfrm>
            <a:off x="1668204" y="4985004"/>
            <a:ext cx="25855800" cy="265740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1400"/>
              </a:spcAft>
              <a:buClr>
                <a:schemeClr val="lt1"/>
              </a:buClr>
              <a:buSzPts val="5700"/>
              <a:buNone/>
            </a:pPr>
            <a:r>
              <a:rPr lang="en"/>
              <a:t>속도를 </a:t>
            </a:r>
            <a:r>
              <a:rPr b="1" lang="en"/>
              <a:t>늦추지 않으면서</a:t>
            </a:r>
            <a:r>
              <a:rPr lang="en"/>
              <a:t> </a:t>
            </a:r>
            <a:r>
              <a:rPr b="1" lang="en"/>
              <a:t>의미 있는 보안 제어</a:t>
            </a:r>
            <a:r>
              <a:rPr lang="en"/>
              <a:t>를 통합하고 시행하는 </a:t>
            </a:r>
            <a:r>
              <a:rPr b="1" lang="en"/>
              <a:t>프로세스</a:t>
            </a:r>
            <a:endParaRPr b="1"/>
          </a:p>
        </p:txBody>
      </p:sp>
      <p:sp>
        <p:nvSpPr>
          <p:cNvPr id="419" name="Google Shape;419;p46"/>
          <p:cNvSpPr txBox="1"/>
          <p:nvPr>
            <p:ph idx="4294967295" type="sldNum"/>
          </p:nvPr>
        </p:nvSpPr>
        <p:spPr>
          <a:xfrm>
            <a:off x="28426867" y="15620318"/>
            <a:ext cx="833700" cy="838800"/>
          </a:xfrm>
          <a:prstGeom prst="rect">
            <a:avLst/>
          </a:prstGeom>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7"/>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700"/>
              <a:buFont typeface="Roboto"/>
              <a:buNone/>
            </a:pPr>
            <a:r>
              <a:rPr lang="en"/>
              <a:t>문화적 변화부터 시작</a:t>
            </a:r>
            <a:endParaRPr/>
          </a:p>
        </p:txBody>
      </p:sp>
      <p:sp>
        <p:nvSpPr>
          <p:cNvPr id="425" name="Google Shape;425;p47"/>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426" name="Google Shape;426;p47"/>
          <p:cNvPicPr preferRelativeResize="0"/>
          <p:nvPr/>
        </p:nvPicPr>
        <p:blipFill rotWithShape="1">
          <a:blip r:embed="rId3">
            <a:alphaModFix/>
          </a:blip>
          <a:srcRect b="1429" l="157" r="1581" t="0"/>
          <a:stretch/>
        </p:blipFill>
        <p:spPr>
          <a:xfrm>
            <a:off x="13967336" y="3657333"/>
            <a:ext cx="0" cy="0"/>
          </a:xfrm>
          <a:prstGeom prst="ellipse">
            <a:avLst/>
          </a:prstGeom>
          <a:solidFill>
            <a:schemeClr val="lt1"/>
          </a:solidFill>
          <a:ln>
            <a:noFill/>
          </a:ln>
          <a:effectLst>
            <a:outerShdw blurRad="101600" rotWithShape="0" algn="ctr" dir="5400000" dist="50800">
              <a:srgbClr val="000000">
                <a:alpha val="9800"/>
              </a:srgbClr>
            </a:outerShdw>
          </a:effectLst>
        </p:spPr>
      </p:pic>
      <p:sp>
        <p:nvSpPr>
          <p:cNvPr id="427" name="Google Shape;427;p47"/>
          <p:cNvSpPr txBox="1"/>
          <p:nvPr>
            <p:ph idx="1" type="body"/>
          </p:nvPr>
        </p:nvSpPr>
        <p:spPr>
          <a:xfrm>
            <a:off x="3413787" y="3425227"/>
            <a:ext cx="25877700" cy="116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a:t>Function Team</a:t>
            </a:r>
            <a:endParaRPr/>
          </a:p>
          <a:p>
            <a:pPr indent="0" lvl="0" marL="0" rtl="0" algn="l">
              <a:spcBef>
                <a:spcPts val="1400"/>
              </a:spcBef>
              <a:spcAft>
                <a:spcPts val="0"/>
              </a:spcAft>
              <a:buNone/>
            </a:pPr>
            <a:r>
              <a:rPr lang="en" sz="4300"/>
              <a:t>전문 분야로 구성된 팀</a:t>
            </a:r>
            <a:endParaRPr/>
          </a:p>
        </p:txBody>
      </p:sp>
      <p:sp>
        <p:nvSpPr>
          <p:cNvPr id="428" name="Google Shape;428;p47"/>
          <p:cNvSpPr txBox="1"/>
          <p:nvPr/>
        </p:nvSpPr>
        <p:spPr>
          <a:xfrm>
            <a:off x="16596540" y="3425227"/>
            <a:ext cx="12748200" cy="1163880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None/>
            </a:pPr>
            <a:r>
              <a:rPr b="1" lang="en" sz="4800">
                <a:solidFill>
                  <a:schemeClr val="dk1"/>
                </a:solidFill>
                <a:latin typeface="Roboto"/>
                <a:ea typeface="Roboto"/>
                <a:cs typeface="Roboto"/>
                <a:sym typeface="Roboto"/>
              </a:rPr>
              <a:t>Cross-</a:t>
            </a:r>
            <a:r>
              <a:rPr b="1" lang="en" sz="4800">
                <a:solidFill>
                  <a:schemeClr val="dk1"/>
                </a:solidFill>
                <a:latin typeface="Roboto"/>
                <a:ea typeface="Roboto"/>
                <a:cs typeface="Roboto"/>
                <a:sym typeface="Roboto"/>
              </a:rPr>
              <a:t>Functional</a:t>
            </a:r>
            <a:r>
              <a:rPr b="1" lang="en" sz="4800">
                <a:solidFill>
                  <a:schemeClr val="dk1"/>
                </a:solidFill>
                <a:latin typeface="Roboto"/>
                <a:ea typeface="Roboto"/>
                <a:cs typeface="Roboto"/>
                <a:sym typeface="Roboto"/>
              </a:rPr>
              <a:t> Team</a:t>
            </a:r>
            <a:endParaRPr sz="4800">
              <a:solidFill>
                <a:schemeClr val="dk1"/>
              </a:solidFill>
              <a:latin typeface="Roboto"/>
              <a:ea typeface="Roboto"/>
              <a:cs typeface="Roboto"/>
              <a:sym typeface="Roboto"/>
            </a:endParaRPr>
          </a:p>
          <a:p>
            <a:pPr indent="0" lvl="0" marL="0" rtl="0" algn="l">
              <a:lnSpc>
                <a:spcPct val="114000"/>
              </a:lnSpc>
              <a:spcBef>
                <a:spcPts val="1400"/>
              </a:spcBef>
              <a:spcAft>
                <a:spcPts val="1400"/>
              </a:spcAft>
              <a:buNone/>
            </a:pPr>
            <a:r>
              <a:rPr lang="en" sz="4300">
                <a:solidFill>
                  <a:schemeClr val="dk1"/>
                </a:solidFill>
                <a:latin typeface="Roboto"/>
                <a:ea typeface="Roboto"/>
                <a:cs typeface="Roboto"/>
                <a:sym typeface="Roboto"/>
              </a:rPr>
              <a:t>조직 내 여러 다른 기능 부서의 전문가 팀</a:t>
            </a:r>
            <a:endParaRPr b="1" sz="4800">
              <a:solidFill>
                <a:schemeClr val="dk1"/>
              </a:solidFill>
              <a:latin typeface="Roboto"/>
              <a:ea typeface="Roboto"/>
              <a:cs typeface="Roboto"/>
              <a:sym typeface="Roboto"/>
            </a:endParaRPr>
          </a:p>
        </p:txBody>
      </p:sp>
      <p:pic>
        <p:nvPicPr>
          <p:cNvPr id="429" name="Google Shape;429;p47"/>
          <p:cNvPicPr preferRelativeResize="0"/>
          <p:nvPr/>
        </p:nvPicPr>
        <p:blipFill>
          <a:blip r:embed="rId4">
            <a:alphaModFix/>
          </a:blip>
          <a:stretch>
            <a:fillRect/>
          </a:stretch>
        </p:blipFill>
        <p:spPr>
          <a:xfrm>
            <a:off x="6225988" y="3972475"/>
            <a:ext cx="15482675" cy="10321775"/>
          </a:xfrm>
          <a:prstGeom prst="rect">
            <a:avLst/>
          </a:prstGeom>
          <a:noFill/>
          <a:ln>
            <a:noFill/>
          </a:ln>
        </p:spPr>
      </p:pic>
      <p:pic>
        <p:nvPicPr>
          <p:cNvPr id="430" name="Google Shape;430;p47"/>
          <p:cNvPicPr preferRelativeResize="0"/>
          <p:nvPr/>
        </p:nvPicPr>
        <p:blipFill>
          <a:blip r:embed="rId5">
            <a:alphaModFix/>
          </a:blip>
          <a:stretch>
            <a:fillRect/>
          </a:stretch>
        </p:blipFill>
        <p:spPr>
          <a:xfrm>
            <a:off x="3413775" y="6694963"/>
            <a:ext cx="4876800" cy="4876800"/>
          </a:xfrm>
          <a:prstGeom prst="rect">
            <a:avLst/>
          </a:prstGeom>
          <a:noFill/>
          <a:ln>
            <a:noFill/>
          </a:ln>
        </p:spPr>
      </p:pic>
      <p:pic>
        <p:nvPicPr>
          <p:cNvPr id="431" name="Google Shape;431;p47"/>
          <p:cNvPicPr preferRelativeResize="0"/>
          <p:nvPr/>
        </p:nvPicPr>
        <p:blipFill>
          <a:blip r:embed="rId6">
            <a:alphaModFix/>
          </a:blip>
          <a:stretch>
            <a:fillRect/>
          </a:stretch>
        </p:blipFill>
        <p:spPr>
          <a:xfrm>
            <a:off x="18112650" y="7127400"/>
            <a:ext cx="4876800" cy="4876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48"/>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700"/>
              <a:buFont typeface="Roboto"/>
              <a:buNone/>
            </a:pPr>
            <a:r>
              <a:rPr lang="en"/>
              <a:t>DevSecOps Pipeline</a:t>
            </a:r>
            <a:r>
              <a:rPr lang="en"/>
              <a:t>의 목표</a:t>
            </a:r>
            <a:endParaRPr/>
          </a:p>
        </p:txBody>
      </p:sp>
      <p:sp>
        <p:nvSpPr>
          <p:cNvPr id="437" name="Google Shape;437;p48"/>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438" name="Google Shape;438;p48"/>
          <p:cNvSpPr txBox="1"/>
          <p:nvPr/>
        </p:nvSpPr>
        <p:spPr>
          <a:xfrm>
            <a:off x="1668775" y="2926075"/>
            <a:ext cx="26758200" cy="11267100"/>
          </a:xfrm>
          <a:prstGeom prst="rect">
            <a:avLst/>
          </a:prstGeom>
          <a:noFill/>
          <a:ln>
            <a:noFill/>
          </a:ln>
        </p:spPr>
        <p:txBody>
          <a:bodyPr anchorCtr="0" anchor="t" bIns="91425" lIns="91425" spcFirstLastPara="1" rIns="91425" wrap="square" tIns="91425">
            <a:spAutoFit/>
          </a:bodyPr>
          <a:lstStyle/>
          <a:p>
            <a:pPr indent="0" lvl="0" marL="457200" rtl="0" algn="l">
              <a:lnSpc>
                <a:spcPct val="150000"/>
              </a:lnSpc>
              <a:spcBef>
                <a:spcPts val="0"/>
              </a:spcBef>
              <a:spcAft>
                <a:spcPts val="0"/>
              </a:spcAft>
              <a:buNone/>
            </a:pPr>
            <a:r>
              <a:rPr b="1" lang="en" sz="7200">
                <a:solidFill>
                  <a:schemeClr val="dk2"/>
                </a:solidFill>
                <a:latin typeface="Roboto"/>
                <a:ea typeface="Roboto"/>
                <a:cs typeface="Roboto"/>
                <a:sym typeface="Roboto"/>
              </a:rPr>
              <a:t>리소스 최적화</a:t>
            </a:r>
            <a:r>
              <a:rPr b="1" lang="en" sz="7200">
                <a:solidFill>
                  <a:schemeClr val="dk1"/>
                </a:solidFill>
                <a:latin typeface="Roboto"/>
                <a:ea typeface="Roboto"/>
                <a:cs typeface="Roboto"/>
                <a:sym typeface="Roboto"/>
              </a:rPr>
              <a:t> - 	</a:t>
            </a:r>
            <a:r>
              <a:rPr b="1" lang="en" sz="7200">
                <a:solidFill>
                  <a:schemeClr val="dk1"/>
                </a:solidFill>
                <a:latin typeface="Roboto"/>
                <a:ea typeface="Roboto"/>
                <a:cs typeface="Roboto"/>
                <a:sym typeface="Roboto"/>
              </a:rPr>
              <a:t>보안 인력의 최소한의 개입으로 최대한의 효과</a:t>
            </a:r>
            <a:endParaRPr b="1" sz="7200">
              <a:solidFill>
                <a:schemeClr val="dk1"/>
              </a:solidFill>
              <a:latin typeface="Roboto"/>
              <a:ea typeface="Roboto"/>
              <a:cs typeface="Roboto"/>
              <a:sym typeface="Roboto"/>
            </a:endParaRPr>
          </a:p>
          <a:p>
            <a:pPr indent="0" lvl="0" marL="457200" rtl="0" algn="l">
              <a:lnSpc>
                <a:spcPct val="150000"/>
              </a:lnSpc>
              <a:spcBef>
                <a:spcPts val="0"/>
              </a:spcBef>
              <a:spcAft>
                <a:spcPts val="0"/>
              </a:spcAft>
              <a:buNone/>
            </a:pPr>
            <a:r>
              <a:rPr b="1" lang="en" sz="7200">
                <a:solidFill>
                  <a:schemeClr val="accent1"/>
                </a:solidFill>
                <a:latin typeface="Roboto"/>
                <a:ea typeface="Roboto"/>
                <a:cs typeface="Roboto"/>
                <a:sym typeface="Roboto"/>
              </a:rPr>
              <a:t>자동화</a:t>
            </a:r>
            <a:r>
              <a:rPr b="1" lang="en" sz="7200">
                <a:solidFill>
                  <a:schemeClr val="dk1"/>
                </a:solidFill>
                <a:latin typeface="Roboto"/>
                <a:ea typeface="Roboto"/>
                <a:cs typeface="Roboto"/>
                <a:sym typeface="Roboto"/>
              </a:rPr>
              <a:t> - </a:t>
            </a:r>
            <a:r>
              <a:rPr b="1" lang="en" sz="7200">
                <a:solidFill>
                  <a:schemeClr val="dk1"/>
                </a:solidFill>
                <a:latin typeface="Roboto"/>
                <a:ea typeface="Roboto"/>
                <a:cs typeface="Roboto"/>
                <a:sym typeface="Roboto"/>
              </a:rPr>
              <a:t>사람이 직접 개입하지 않는 작업</a:t>
            </a:r>
            <a:endParaRPr b="1" sz="7200">
              <a:solidFill>
                <a:schemeClr val="dk1"/>
              </a:solidFill>
              <a:latin typeface="Roboto"/>
              <a:ea typeface="Roboto"/>
              <a:cs typeface="Roboto"/>
              <a:sym typeface="Roboto"/>
            </a:endParaRPr>
          </a:p>
          <a:p>
            <a:pPr indent="0" lvl="0" marL="457200" rtl="0" algn="l">
              <a:lnSpc>
                <a:spcPct val="150000"/>
              </a:lnSpc>
              <a:spcBef>
                <a:spcPts val="0"/>
              </a:spcBef>
              <a:spcAft>
                <a:spcPts val="0"/>
              </a:spcAft>
              <a:buNone/>
            </a:pPr>
            <a:r>
              <a:rPr b="1" lang="en" sz="7200">
                <a:solidFill>
                  <a:schemeClr val="accent5"/>
                </a:solidFill>
                <a:latin typeface="Roboto"/>
                <a:ea typeface="Roboto"/>
                <a:cs typeface="Roboto"/>
                <a:sym typeface="Roboto"/>
              </a:rPr>
              <a:t>일관성 향상</a:t>
            </a:r>
            <a:endParaRPr b="1" sz="7200">
              <a:solidFill>
                <a:schemeClr val="dk1"/>
              </a:solidFill>
              <a:latin typeface="Roboto"/>
              <a:ea typeface="Roboto"/>
              <a:cs typeface="Roboto"/>
              <a:sym typeface="Roboto"/>
            </a:endParaRPr>
          </a:p>
          <a:p>
            <a:pPr indent="0" lvl="0" marL="457200" rtl="0" algn="l">
              <a:lnSpc>
                <a:spcPct val="150000"/>
              </a:lnSpc>
              <a:spcBef>
                <a:spcPts val="0"/>
              </a:spcBef>
              <a:spcAft>
                <a:spcPts val="0"/>
              </a:spcAft>
              <a:buNone/>
            </a:pPr>
            <a:r>
              <a:rPr b="1" lang="en" sz="7200">
                <a:solidFill>
                  <a:schemeClr val="accent6"/>
                </a:solidFill>
                <a:latin typeface="Roboto"/>
                <a:ea typeface="Roboto"/>
                <a:cs typeface="Roboto"/>
                <a:sym typeface="Roboto"/>
              </a:rPr>
              <a:t>추적</a:t>
            </a:r>
            <a:r>
              <a:rPr b="1" lang="en" sz="7200">
                <a:solidFill>
                  <a:schemeClr val="dk1"/>
                </a:solidFill>
                <a:latin typeface="Roboto"/>
                <a:ea typeface="Roboto"/>
                <a:cs typeface="Roboto"/>
                <a:sym typeface="Roboto"/>
              </a:rPr>
              <a:t> - </a:t>
            </a:r>
            <a:r>
              <a:rPr b="1" lang="en" sz="7200">
                <a:solidFill>
                  <a:schemeClr val="dk1"/>
                </a:solidFill>
                <a:latin typeface="Roboto"/>
                <a:ea typeface="Roboto"/>
                <a:cs typeface="Roboto"/>
                <a:sym typeface="Roboto"/>
              </a:rPr>
              <a:t>작업 상태 추적, 시스템 흐름에 대한 추적</a:t>
            </a:r>
            <a:endParaRPr b="1" sz="7200">
              <a:solidFill>
                <a:schemeClr val="dk1"/>
              </a:solidFill>
              <a:latin typeface="Roboto"/>
              <a:ea typeface="Roboto"/>
              <a:cs typeface="Roboto"/>
              <a:sym typeface="Roboto"/>
            </a:endParaRPr>
          </a:p>
          <a:p>
            <a:pPr indent="0" lvl="0" marL="457200" rtl="0" algn="l">
              <a:lnSpc>
                <a:spcPct val="150000"/>
              </a:lnSpc>
              <a:spcBef>
                <a:spcPts val="0"/>
              </a:spcBef>
              <a:spcAft>
                <a:spcPts val="0"/>
              </a:spcAft>
              <a:buNone/>
            </a:pPr>
            <a:r>
              <a:rPr b="1" lang="en" sz="7200">
                <a:solidFill>
                  <a:schemeClr val="accent2"/>
                </a:solidFill>
                <a:latin typeface="Roboto"/>
                <a:ea typeface="Roboto"/>
                <a:cs typeface="Roboto"/>
                <a:sym typeface="Roboto"/>
              </a:rPr>
              <a:t>가시성</a:t>
            </a:r>
            <a:r>
              <a:rPr b="1" lang="en" sz="7200">
                <a:solidFill>
                  <a:schemeClr val="dk1"/>
                </a:solidFill>
                <a:latin typeface="Roboto"/>
                <a:ea typeface="Roboto"/>
                <a:cs typeface="Roboto"/>
                <a:sym typeface="Roboto"/>
              </a:rPr>
              <a:t> - </a:t>
            </a:r>
            <a:r>
              <a:rPr b="1" lang="en" sz="7200">
                <a:solidFill>
                  <a:schemeClr val="dk1"/>
                </a:solidFill>
                <a:latin typeface="Roboto"/>
                <a:ea typeface="Roboto"/>
                <a:cs typeface="Roboto"/>
                <a:sym typeface="Roboto"/>
              </a:rPr>
              <a:t>모니터링, 메트릭 추적 가시성을 확보</a:t>
            </a:r>
            <a:endParaRPr b="1" sz="7200">
              <a:solidFill>
                <a:schemeClr val="dk1"/>
              </a:solidFill>
              <a:latin typeface="Roboto"/>
              <a:ea typeface="Roboto"/>
              <a:cs typeface="Roboto"/>
              <a:sym typeface="Roboto"/>
            </a:endParaRPr>
          </a:p>
          <a:p>
            <a:pPr indent="0" lvl="0" marL="457200" rtl="0" algn="l">
              <a:lnSpc>
                <a:spcPct val="150000"/>
              </a:lnSpc>
              <a:spcBef>
                <a:spcPts val="0"/>
              </a:spcBef>
              <a:spcAft>
                <a:spcPts val="0"/>
              </a:spcAft>
              <a:buNone/>
            </a:pPr>
            <a:r>
              <a:rPr b="1" lang="en" sz="7200">
                <a:solidFill>
                  <a:srgbClr val="2EE4E4"/>
                </a:solidFill>
                <a:latin typeface="Roboto"/>
                <a:ea typeface="Roboto"/>
                <a:cs typeface="Roboto"/>
                <a:sym typeface="Roboto"/>
              </a:rPr>
              <a:t>마찰 감소</a:t>
            </a:r>
            <a:r>
              <a:rPr b="1" lang="en" sz="7200">
                <a:solidFill>
                  <a:schemeClr val="dk1"/>
                </a:solidFill>
                <a:latin typeface="Roboto"/>
                <a:ea typeface="Roboto"/>
                <a:cs typeface="Roboto"/>
                <a:sym typeface="Roboto"/>
              </a:rPr>
              <a:t> - </a:t>
            </a:r>
            <a:r>
              <a:rPr b="1" lang="en" sz="7200">
                <a:solidFill>
                  <a:schemeClr val="dk1"/>
                </a:solidFill>
                <a:latin typeface="Roboto"/>
                <a:ea typeface="Roboto"/>
                <a:cs typeface="Roboto"/>
                <a:sym typeface="Roboto"/>
              </a:rPr>
              <a:t>애플리케이션 보안팀, 개발팀과의 마찰을 감소</a:t>
            </a:r>
            <a:endParaRPr b="1" sz="7200">
              <a:solidFill>
                <a:schemeClr val="dk1"/>
              </a:solidFill>
              <a:latin typeface="Roboto"/>
              <a:ea typeface="Roboto"/>
              <a:cs typeface="Roboto"/>
              <a:sym typeface="Roboto"/>
            </a:endParaRPr>
          </a:p>
          <a:p>
            <a:pPr indent="0" lvl="0" marL="457200" rtl="0" algn="l">
              <a:lnSpc>
                <a:spcPct val="150000"/>
              </a:lnSpc>
              <a:spcBef>
                <a:spcPts val="0"/>
              </a:spcBef>
              <a:spcAft>
                <a:spcPts val="0"/>
              </a:spcAft>
              <a:buNone/>
            </a:pPr>
            <a:r>
              <a:t/>
            </a:r>
            <a:endParaRPr b="1" sz="7200">
              <a:solidFill>
                <a:schemeClr val="dk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9"/>
          <p:cNvSpPr/>
          <p:nvPr/>
        </p:nvSpPr>
        <p:spPr>
          <a:xfrm>
            <a:off x="7053538" y="4256518"/>
            <a:ext cx="4397100" cy="1975200"/>
          </a:xfrm>
          <a:prstGeom prst="roundRect">
            <a:avLst>
              <a:gd fmla="val 9596" name="adj"/>
            </a:avLst>
          </a:prstGeom>
          <a:solidFill>
            <a:schemeClr val="lt1"/>
          </a:solidFill>
          <a:ln>
            <a:noFill/>
          </a:ln>
          <a:effectLst>
            <a:outerShdw blurRad="101600" rotWithShape="0" algn="ctr" dir="5400000" dist="50800">
              <a:srgbClr val="000000">
                <a:alpha val="9800"/>
              </a:srgbClr>
            </a:outerShdw>
          </a:effectLst>
        </p:spPr>
        <p:txBody>
          <a:bodyPr anchorCtr="0" anchor="ctr" bIns="184850" lIns="184850" spcFirstLastPara="1" rIns="184850" wrap="square" tIns="184850">
            <a:noAutofit/>
          </a:bodyPr>
          <a:lstStyle/>
          <a:p>
            <a:pPr indent="0" lvl="0" marL="0" marR="0" rtl="0" algn="ctr">
              <a:spcBef>
                <a:spcPts val="0"/>
              </a:spcBef>
              <a:spcAft>
                <a:spcPts val="0"/>
              </a:spcAft>
              <a:buNone/>
            </a:pPr>
            <a:r>
              <a:rPr b="1" lang="en" sz="3800">
                <a:solidFill>
                  <a:schemeClr val="accent2"/>
                </a:solidFill>
                <a:latin typeface="Roboto"/>
                <a:ea typeface="Roboto"/>
                <a:cs typeface="Roboto"/>
                <a:sym typeface="Roboto"/>
              </a:rPr>
              <a:t>자동화 테스트</a:t>
            </a:r>
            <a:endParaRPr b="1" sz="3800">
              <a:solidFill>
                <a:schemeClr val="accent2"/>
              </a:solidFill>
              <a:latin typeface="Roboto"/>
              <a:ea typeface="Roboto"/>
              <a:cs typeface="Roboto"/>
              <a:sym typeface="Roboto"/>
            </a:endParaRPr>
          </a:p>
        </p:txBody>
      </p:sp>
      <p:sp>
        <p:nvSpPr>
          <p:cNvPr id="444" name="Google Shape;444;p49"/>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700"/>
              <a:buFont typeface="Roboto"/>
              <a:buNone/>
            </a:pPr>
            <a:r>
              <a:rPr lang="en"/>
              <a:t>DevSecOps Pipeline </a:t>
            </a:r>
            <a:r>
              <a:rPr lang="en"/>
              <a:t>자동화</a:t>
            </a:r>
            <a:endParaRPr/>
          </a:p>
        </p:txBody>
      </p:sp>
      <p:sp>
        <p:nvSpPr>
          <p:cNvPr id="445" name="Google Shape;445;p49"/>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446" name="Google Shape;446;p49"/>
          <p:cNvPicPr preferRelativeResize="0"/>
          <p:nvPr/>
        </p:nvPicPr>
        <p:blipFill rotWithShape="1">
          <a:blip r:embed="rId3">
            <a:alphaModFix/>
          </a:blip>
          <a:srcRect b="1429" l="157" r="1581" t="0"/>
          <a:stretch/>
        </p:blipFill>
        <p:spPr>
          <a:xfrm>
            <a:off x="13967336" y="3657333"/>
            <a:ext cx="0" cy="0"/>
          </a:xfrm>
          <a:prstGeom prst="ellipse">
            <a:avLst/>
          </a:prstGeom>
          <a:solidFill>
            <a:schemeClr val="lt1"/>
          </a:solidFill>
          <a:ln>
            <a:noFill/>
          </a:ln>
          <a:effectLst>
            <a:outerShdw blurRad="101600" rotWithShape="0" algn="ctr" dir="5400000" dist="50800">
              <a:srgbClr val="000000">
                <a:alpha val="9800"/>
              </a:srgbClr>
            </a:outerShdw>
          </a:effectLst>
        </p:spPr>
      </p:pic>
      <p:sp>
        <p:nvSpPr>
          <p:cNvPr id="447" name="Google Shape;447;p49"/>
          <p:cNvSpPr/>
          <p:nvPr/>
        </p:nvSpPr>
        <p:spPr>
          <a:xfrm>
            <a:off x="1668780" y="7222999"/>
            <a:ext cx="4397100" cy="1975200"/>
          </a:xfrm>
          <a:prstGeom prst="roundRect">
            <a:avLst>
              <a:gd fmla="val 9596" name="adj"/>
            </a:avLst>
          </a:prstGeom>
          <a:solidFill>
            <a:schemeClr val="lt1"/>
          </a:solidFill>
          <a:ln>
            <a:noFill/>
          </a:ln>
          <a:effectLst>
            <a:outerShdw blurRad="101600" rotWithShape="0" algn="ctr" dir="5400000" dist="50800">
              <a:srgbClr val="000000">
                <a:alpha val="9800"/>
              </a:srgbClr>
            </a:outerShdw>
          </a:effectLst>
        </p:spPr>
        <p:txBody>
          <a:bodyPr anchorCtr="0" anchor="ctr" bIns="184850" lIns="184850" spcFirstLastPara="1" rIns="184850" wrap="square" tIns="184850">
            <a:noAutofit/>
          </a:bodyPr>
          <a:lstStyle/>
          <a:p>
            <a:pPr indent="0" lvl="0" marL="0" marR="0" rtl="0" algn="ctr">
              <a:lnSpc>
                <a:spcPct val="100000"/>
              </a:lnSpc>
              <a:spcBef>
                <a:spcPts val="0"/>
              </a:spcBef>
              <a:spcAft>
                <a:spcPts val="0"/>
              </a:spcAft>
              <a:buClr>
                <a:schemeClr val="dk2"/>
              </a:buClr>
              <a:buSzPts val="3800"/>
              <a:buFont typeface="Roboto"/>
              <a:buNone/>
            </a:pPr>
            <a:r>
              <a:rPr b="1" lang="en" sz="3800">
                <a:solidFill>
                  <a:schemeClr val="dk2"/>
                </a:solidFill>
                <a:latin typeface="Roboto"/>
                <a:ea typeface="Roboto"/>
                <a:cs typeface="Roboto"/>
                <a:sym typeface="Roboto"/>
              </a:rPr>
              <a:t>Code Commit</a:t>
            </a:r>
            <a:endParaRPr sz="3300"/>
          </a:p>
        </p:txBody>
      </p:sp>
      <p:sp>
        <p:nvSpPr>
          <p:cNvPr id="448" name="Google Shape;448;p49"/>
          <p:cNvSpPr/>
          <p:nvPr/>
        </p:nvSpPr>
        <p:spPr>
          <a:xfrm>
            <a:off x="7053538" y="7222786"/>
            <a:ext cx="4397100" cy="1975200"/>
          </a:xfrm>
          <a:prstGeom prst="roundRect">
            <a:avLst>
              <a:gd fmla="val 9596" name="adj"/>
            </a:avLst>
          </a:prstGeom>
          <a:solidFill>
            <a:schemeClr val="lt1"/>
          </a:solidFill>
          <a:ln>
            <a:noFill/>
          </a:ln>
          <a:effectLst>
            <a:outerShdw blurRad="101600" rotWithShape="0" algn="ctr" dir="5400000" dist="50800">
              <a:srgbClr val="000000">
                <a:alpha val="9800"/>
              </a:srgbClr>
            </a:outerShdw>
          </a:effectLst>
        </p:spPr>
        <p:txBody>
          <a:bodyPr anchorCtr="0" anchor="ctr" bIns="184850" lIns="184850" spcFirstLastPara="1" rIns="184850" wrap="square" tIns="184850">
            <a:noAutofit/>
          </a:bodyPr>
          <a:lstStyle/>
          <a:p>
            <a:pPr indent="0" lvl="0" marL="0" marR="0" rtl="0" algn="ctr">
              <a:spcBef>
                <a:spcPts val="1400"/>
              </a:spcBef>
              <a:spcAft>
                <a:spcPts val="0"/>
              </a:spcAft>
              <a:buNone/>
            </a:pPr>
            <a:r>
              <a:rPr b="1" lang="en" sz="3800">
                <a:solidFill>
                  <a:schemeClr val="accent2"/>
                </a:solidFill>
                <a:latin typeface="Roboto"/>
                <a:ea typeface="Roboto"/>
                <a:cs typeface="Roboto"/>
                <a:sym typeface="Roboto"/>
              </a:rPr>
              <a:t>Continuous</a:t>
            </a:r>
            <a:endParaRPr b="1" sz="3800">
              <a:solidFill>
                <a:schemeClr val="accent2"/>
              </a:solidFill>
              <a:latin typeface="Roboto"/>
              <a:ea typeface="Roboto"/>
              <a:cs typeface="Roboto"/>
              <a:sym typeface="Roboto"/>
            </a:endParaRPr>
          </a:p>
          <a:p>
            <a:pPr indent="0" lvl="0" marL="0" marR="0" rtl="0" algn="ctr">
              <a:spcBef>
                <a:spcPts val="1400"/>
              </a:spcBef>
              <a:spcAft>
                <a:spcPts val="0"/>
              </a:spcAft>
              <a:buNone/>
            </a:pPr>
            <a:r>
              <a:rPr b="1" lang="en" sz="3800">
                <a:solidFill>
                  <a:schemeClr val="accent2"/>
                </a:solidFill>
                <a:latin typeface="Roboto"/>
                <a:ea typeface="Roboto"/>
                <a:cs typeface="Roboto"/>
                <a:sym typeface="Roboto"/>
              </a:rPr>
              <a:t>Integration</a:t>
            </a:r>
            <a:endParaRPr b="1" sz="3800">
              <a:solidFill>
                <a:schemeClr val="accent2"/>
              </a:solidFill>
              <a:latin typeface="Roboto"/>
              <a:ea typeface="Roboto"/>
              <a:cs typeface="Roboto"/>
              <a:sym typeface="Roboto"/>
            </a:endParaRPr>
          </a:p>
        </p:txBody>
      </p:sp>
      <p:sp>
        <p:nvSpPr>
          <p:cNvPr id="449" name="Google Shape;449;p49"/>
          <p:cNvSpPr/>
          <p:nvPr/>
        </p:nvSpPr>
        <p:spPr>
          <a:xfrm>
            <a:off x="7053538" y="10189054"/>
            <a:ext cx="4397100" cy="1975200"/>
          </a:xfrm>
          <a:prstGeom prst="roundRect">
            <a:avLst>
              <a:gd fmla="val 9596" name="adj"/>
            </a:avLst>
          </a:prstGeom>
          <a:solidFill>
            <a:schemeClr val="lt1"/>
          </a:solidFill>
          <a:ln>
            <a:noFill/>
          </a:ln>
          <a:effectLst>
            <a:outerShdw blurRad="101600" rotWithShape="0" algn="ctr" dir="5400000" dist="50800">
              <a:srgbClr val="000000">
                <a:alpha val="9800"/>
              </a:srgbClr>
            </a:outerShdw>
          </a:effectLst>
        </p:spPr>
        <p:txBody>
          <a:bodyPr anchorCtr="0" anchor="ctr" bIns="184850" lIns="184850" spcFirstLastPara="1" rIns="184850" wrap="square" tIns="184850">
            <a:noAutofit/>
          </a:bodyPr>
          <a:lstStyle/>
          <a:p>
            <a:pPr indent="0" lvl="0" marL="0" marR="0" rtl="0" algn="ctr">
              <a:spcBef>
                <a:spcPts val="1400"/>
              </a:spcBef>
              <a:spcAft>
                <a:spcPts val="0"/>
              </a:spcAft>
              <a:buNone/>
            </a:pPr>
            <a:r>
              <a:rPr b="1" lang="en" sz="3800">
                <a:solidFill>
                  <a:schemeClr val="accent2"/>
                </a:solidFill>
                <a:latin typeface="Roboto"/>
                <a:ea typeface="Roboto"/>
                <a:cs typeface="Roboto"/>
                <a:sym typeface="Roboto"/>
              </a:rPr>
              <a:t>피어 리뷰</a:t>
            </a:r>
            <a:endParaRPr sz="3300"/>
          </a:p>
        </p:txBody>
      </p:sp>
      <p:cxnSp>
        <p:nvCxnSpPr>
          <p:cNvPr id="450" name="Google Shape;450;p49"/>
          <p:cNvCxnSpPr>
            <a:stCxn id="447" idx="3"/>
            <a:endCxn id="448" idx="1"/>
          </p:cNvCxnSpPr>
          <p:nvPr/>
        </p:nvCxnSpPr>
        <p:spPr>
          <a:xfrm flipH="1" rot="10800000">
            <a:off x="6065880" y="8210299"/>
            <a:ext cx="987600" cy="300"/>
          </a:xfrm>
          <a:prstGeom prst="straightConnector1">
            <a:avLst/>
          </a:prstGeom>
          <a:noFill/>
          <a:ln cap="flat" cmpd="sng" w="76200">
            <a:solidFill>
              <a:srgbClr val="BFBFBF"/>
            </a:solidFill>
            <a:prstDash val="solid"/>
            <a:miter lim="800000"/>
            <a:headEnd len="sm" w="sm" type="none"/>
            <a:tailEnd len="med" w="med" type="triangle"/>
          </a:ln>
        </p:spPr>
      </p:cxnSp>
      <p:cxnSp>
        <p:nvCxnSpPr>
          <p:cNvPr id="451" name="Google Shape;451;p49"/>
          <p:cNvCxnSpPr>
            <a:stCxn id="443" idx="2"/>
            <a:endCxn id="448" idx="0"/>
          </p:cNvCxnSpPr>
          <p:nvPr/>
        </p:nvCxnSpPr>
        <p:spPr>
          <a:xfrm>
            <a:off x="9252088" y="6231718"/>
            <a:ext cx="0" cy="991200"/>
          </a:xfrm>
          <a:prstGeom prst="straightConnector1">
            <a:avLst/>
          </a:prstGeom>
          <a:noFill/>
          <a:ln cap="flat" cmpd="sng" w="76200">
            <a:solidFill>
              <a:srgbClr val="BFBFBF"/>
            </a:solidFill>
            <a:prstDash val="solid"/>
            <a:miter lim="800000"/>
            <a:headEnd len="sm" w="sm" type="none"/>
            <a:tailEnd len="med" w="med" type="triangle"/>
          </a:ln>
        </p:spPr>
      </p:cxnSp>
      <p:cxnSp>
        <p:nvCxnSpPr>
          <p:cNvPr id="452" name="Google Shape;452;p49"/>
          <p:cNvCxnSpPr>
            <a:stCxn id="449" idx="0"/>
            <a:endCxn id="448" idx="2"/>
          </p:cNvCxnSpPr>
          <p:nvPr/>
        </p:nvCxnSpPr>
        <p:spPr>
          <a:xfrm rot="10800000">
            <a:off x="9252088" y="9197854"/>
            <a:ext cx="0" cy="991200"/>
          </a:xfrm>
          <a:prstGeom prst="straightConnector1">
            <a:avLst/>
          </a:prstGeom>
          <a:noFill/>
          <a:ln cap="flat" cmpd="sng" w="76200">
            <a:solidFill>
              <a:srgbClr val="BFBFBF"/>
            </a:solidFill>
            <a:prstDash val="solid"/>
            <a:miter lim="800000"/>
            <a:headEnd len="sm" w="sm" type="none"/>
            <a:tailEnd len="med" w="med" type="triangle"/>
          </a:ln>
        </p:spPr>
      </p:cxnSp>
      <p:cxnSp>
        <p:nvCxnSpPr>
          <p:cNvPr id="453" name="Google Shape;453;p49"/>
          <p:cNvCxnSpPr>
            <a:stCxn id="448" idx="3"/>
            <a:endCxn id="454" idx="1"/>
          </p:cNvCxnSpPr>
          <p:nvPr/>
        </p:nvCxnSpPr>
        <p:spPr>
          <a:xfrm>
            <a:off x="11450638" y="8210386"/>
            <a:ext cx="1191000" cy="0"/>
          </a:xfrm>
          <a:prstGeom prst="straightConnector1">
            <a:avLst/>
          </a:prstGeom>
          <a:noFill/>
          <a:ln cap="flat" cmpd="sng" w="76200">
            <a:solidFill>
              <a:srgbClr val="BFBFBF"/>
            </a:solidFill>
            <a:prstDash val="solid"/>
            <a:miter lim="800000"/>
            <a:headEnd len="sm" w="sm" type="none"/>
            <a:tailEnd len="med" w="med" type="triangle"/>
          </a:ln>
        </p:spPr>
      </p:cxnSp>
      <p:sp>
        <p:nvSpPr>
          <p:cNvPr id="455" name="Google Shape;455;p49"/>
          <p:cNvSpPr/>
          <p:nvPr/>
        </p:nvSpPr>
        <p:spPr>
          <a:xfrm>
            <a:off x="12641563" y="4256505"/>
            <a:ext cx="4397100" cy="1975200"/>
          </a:xfrm>
          <a:prstGeom prst="roundRect">
            <a:avLst>
              <a:gd fmla="val 9596" name="adj"/>
            </a:avLst>
          </a:prstGeom>
          <a:solidFill>
            <a:schemeClr val="lt1"/>
          </a:solidFill>
          <a:ln>
            <a:noFill/>
          </a:ln>
          <a:effectLst>
            <a:outerShdw blurRad="101600" rotWithShape="0" algn="ctr" dir="5400000" dist="50800">
              <a:srgbClr val="000000">
                <a:alpha val="9800"/>
              </a:srgbClr>
            </a:outerShdw>
          </a:effectLst>
        </p:spPr>
        <p:txBody>
          <a:bodyPr anchorCtr="0" anchor="ctr" bIns="184850" lIns="184850" spcFirstLastPara="1" rIns="184850" wrap="square" tIns="184850">
            <a:noAutofit/>
          </a:bodyPr>
          <a:lstStyle/>
          <a:p>
            <a:pPr indent="0" lvl="0" marL="0" marR="0" rtl="0" algn="ctr">
              <a:spcBef>
                <a:spcPts val="0"/>
              </a:spcBef>
              <a:spcAft>
                <a:spcPts val="0"/>
              </a:spcAft>
              <a:buNone/>
            </a:pPr>
            <a:r>
              <a:rPr b="1" lang="en" sz="3800">
                <a:solidFill>
                  <a:schemeClr val="accent2"/>
                </a:solidFill>
                <a:latin typeface="Roboto"/>
                <a:ea typeface="Roboto"/>
                <a:cs typeface="Roboto"/>
                <a:sym typeface="Roboto"/>
              </a:rPr>
              <a:t>Infrastructure </a:t>
            </a:r>
            <a:endParaRPr b="1" sz="3800">
              <a:solidFill>
                <a:schemeClr val="accent2"/>
              </a:solidFill>
              <a:latin typeface="Roboto"/>
              <a:ea typeface="Roboto"/>
              <a:cs typeface="Roboto"/>
              <a:sym typeface="Roboto"/>
            </a:endParaRPr>
          </a:p>
          <a:p>
            <a:pPr indent="0" lvl="0" marL="0" marR="0" rtl="0" algn="ctr">
              <a:spcBef>
                <a:spcPts val="0"/>
              </a:spcBef>
              <a:spcAft>
                <a:spcPts val="0"/>
              </a:spcAft>
              <a:buNone/>
            </a:pPr>
            <a:r>
              <a:rPr b="1" lang="en" sz="3800">
                <a:solidFill>
                  <a:schemeClr val="accent2"/>
                </a:solidFill>
                <a:latin typeface="Roboto"/>
                <a:ea typeface="Roboto"/>
                <a:cs typeface="Roboto"/>
                <a:sym typeface="Roboto"/>
              </a:rPr>
              <a:t>QA Testing</a:t>
            </a:r>
            <a:endParaRPr b="1" sz="3800">
              <a:solidFill>
                <a:schemeClr val="accent2"/>
              </a:solidFill>
              <a:latin typeface="Roboto"/>
              <a:ea typeface="Roboto"/>
              <a:cs typeface="Roboto"/>
              <a:sym typeface="Roboto"/>
            </a:endParaRPr>
          </a:p>
        </p:txBody>
      </p:sp>
      <p:sp>
        <p:nvSpPr>
          <p:cNvPr id="454" name="Google Shape;454;p49"/>
          <p:cNvSpPr/>
          <p:nvPr/>
        </p:nvSpPr>
        <p:spPr>
          <a:xfrm>
            <a:off x="12641563" y="7222773"/>
            <a:ext cx="4397100" cy="1975200"/>
          </a:xfrm>
          <a:prstGeom prst="roundRect">
            <a:avLst>
              <a:gd fmla="val 9596" name="adj"/>
            </a:avLst>
          </a:prstGeom>
          <a:solidFill>
            <a:schemeClr val="lt1"/>
          </a:solidFill>
          <a:ln>
            <a:noFill/>
          </a:ln>
          <a:effectLst>
            <a:outerShdw blurRad="101600" rotWithShape="0" algn="ctr" dir="5400000" dist="50800">
              <a:srgbClr val="000000">
                <a:alpha val="9800"/>
              </a:srgbClr>
            </a:outerShdw>
          </a:effectLst>
        </p:spPr>
        <p:txBody>
          <a:bodyPr anchorCtr="0" anchor="ctr" bIns="184850" lIns="184850" spcFirstLastPara="1" rIns="184850" wrap="square" tIns="184850">
            <a:noAutofit/>
          </a:bodyPr>
          <a:lstStyle/>
          <a:p>
            <a:pPr indent="0" lvl="0" marL="0" marR="0" rtl="0" algn="ctr">
              <a:spcBef>
                <a:spcPts val="1400"/>
              </a:spcBef>
              <a:spcAft>
                <a:spcPts val="0"/>
              </a:spcAft>
              <a:buNone/>
            </a:pPr>
            <a:r>
              <a:rPr b="1" lang="en" sz="3800">
                <a:solidFill>
                  <a:schemeClr val="accent1"/>
                </a:solidFill>
                <a:latin typeface="Roboto"/>
                <a:ea typeface="Roboto"/>
                <a:cs typeface="Roboto"/>
                <a:sym typeface="Roboto"/>
              </a:rPr>
              <a:t>Continuous</a:t>
            </a:r>
            <a:endParaRPr b="1" sz="3800">
              <a:solidFill>
                <a:schemeClr val="accent1"/>
              </a:solidFill>
              <a:latin typeface="Roboto"/>
              <a:ea typeface="Roboto"/>
              <a:cs typeface="Roboto"/>
              <a:sym typeface="Roboto"/>
            </a:endParaRPr>
          </a:p>
          <a:p>
            <a:pPr indent="0" lvl="0" marL="0" marR="0" rtl="0" algn="ctr">
              <a:spcBef>
                <a:spcPts val="1400"/>
              </a:spcBef>
              <a:spcAft>
                <a:spcPts val="0"/>
              </a:spcAft>
              <a:buNone/>
            </a:pPr>
            <a:r>
              <a:rPr b="1" lang="en" sz="3800">
                <a:solidFill>
                  <a:schemeClr val="accent1"/>
                </a:solidFill>
                <a:latin typeface="Roboto"/>
                <a:ea typeface="Roboto"/>
                <a:cs typeface="Roboto"/>
                <a:sym typeface="Roboto"/>
              </a:rPr>
              <a:t>Deployment</a:t>
            </a:r>
            <a:endParaRPr b="1" sz="3800">
              <a:solidFill>
                <a:schemeClr val="accent1"/>
              </a:solidFill>
              <a:latin typeface="Roboto"/>
              <a:ea typeface="Roboto"/>
              <a:cs typeface="Roboto"/>
              <a:sym typeface="Roboto"/>
            </a:endParaRPr>
          </a:p>
        </p:txBody>
      </p:sp>
      <p:sp>
        <p:nvSpPr>
          <p:cNvPr id="456" name="Google Shape;456;p49"/>
          <p:cNvSpPr/>
          <p:nvPr/>
        </p:nvSpPr>
        <p:spPr>
          <a:xfrm>
            <a:off x="12641563" y="10189041"/>
            <a:ext cx="4397100" cy="1975200"/>
          </a:xfrm>
          <a:prstGeom prst="roundRect">
            <a:avLst>
              <a:gd fmla="val 9596" name="adj"/>
            </a:avLst>
          </a:prstGeom>
          <a:solidFill>
            <a:schemeClr val="lt1"/>
          </a:solidFill>
          <a:ln>
            <a:noFill/>
          </a:ln>
          <a:effectLst>
            <a:outerShdw blurRad="101600" rotWithShape="0" algn="ctr" dir="5400000" dist="50800">
              <a:srgbClr val="000000">
                <a:alpha val="9800"/>
              </a:srgbClr>
            </a:outerShdw>
          </a:effectLst>
        </p:spPr>
        <p:txBody>
          <a:bodyPr anchorCtr="0" anchor="ctr" bIns="184850" lIns="184850" spcFirstLastPara="1" rIns="184850" wrap="square" tIns="184850">
            <a:noAutofit/>
          </a:bodyPr>
          <a:lstStyle/>
          <a:p>
            <a:pPr indent="0" lvl="0" marL="0" marR="0" rtl="0" algn="ctr">
              <a:spcBef>
                <a:spcPts val="1400"/>
              </a:spcBef>
              <a:spcAft>
                <a:spcPts val="0"/>
              </a:spcAft>
              <a:buNone/>
            </a:pPr>
            <a:r>
              <a:rPr b="1" lang="en" sz="3800">
                <a:solidFill>
                  <a:schemeClr val="accent2"/>
                </a:solidFill>
                <a:latin typeface="Roboto"/>
                <a:ea typeface="Roboto"/>
                <a:cs typeface="Roboto"/>
                <a:sym typeface="Roboto"/>
              </a:rPr>
              <a:t>설정 관리,</a:t>
            </a:r>
            <a:endParaRPr b="1" sz="3800">
              <a:solidFill>
                <a:schemeClr val="accent2"/>
              </a:solidFill>
              <a:latin typeface="Roboto"/>
              <a:ea typeface="Roboto"/>
              <a:cs typeface="Roboto"/>
              <a:sym typeface="Roboto"/>
            </a:endParaRPr>
          </a:p>
          <a:p>
            <a:pPr indent="0" lvl="0" marL="0" marR="0" rtl="0" algn="ctr">
              <a:spcBef>
                <a:spcPts val="1400"/>
              </a:spcBef>
              <a:spcAft>
                <a:spcPts val="0"/>
              </a:spcAft>
              <a:buNone/>
            </a:pPr>
            <a:r>
              <a:rPr b="1" lang="en" sz="3800">
                <a:solidFill>
                  <a:schemeClr val="accent2"/>
                </a:solidFill>
                <a:latin typeface="Roboto"/>
                <a:ea typeface="Roboto"/>
                <a:cs typeface="Roboto"/>
                <a:sym typeface="Roboto"/>
              </a:rPr>
              <a:t>아티팩트 생성</a:t>
            </a:r>
            <a:endParaRPr b="1" sz="3800">
              <a:solidFill>
                <a:schemeClr val="accent2"/>
              </a:solidFill>
              <a:latin typeface="Roboto"/>
              <a:ea typeface="Roboto"/>
              <a:cs typeface="Roboto"/>
              <a:sym typeface="Roboto"/>
            </a:endParaRPr>
          </a:p>
        </p:txBody>
      </p:sp>
      <p:cxnSp>
        <p:nvCxnSpPr>
          <p:cNvPr id="457" name="Google Shape;457;p49"/>
          <p:cNvCxnSpPr>
            <a:stCxn id="455" idx="2"/>
            <a:endCxn id="454" idx="0"/>
          </p:cNvCxnSpPr>
          <p:nvPr/>
        </p:nvCxnSpPr>
        <p:spPr>
          <a:xfrm>
            <a:off x="14840113" y="6231705"/>
            <a:ext cx="0" cy="991200"/>
          </a:xfrm>
          <a:prstGeom prst="straightConnector1">
            <a:avLst/>
          </a:prstGeom>
          <a:noFill/>
          <a:ln cap="flat" cmpd="sng" w="76200">
            <a:solidFill>
              <a:srgbClr val="BFBFBF"/>
            </a:solidFill>
            <a:prstDash val="solid"/>
            <a:miter lim="800000"/>
            <a:headEnd len="sm" w="sm" type="none"/>
            <a:tailEnd len="med" w="med" type="triangle"/>
          </a:ln>
        </p:spPr>
      </p:cxnSp>
      <p:cxnSp>
        <p:nvCxnSpPr>
          <p:cNvPr id="458" name="Google Shape;458;p49"/>
          <p:cNvCxnSpPr>
            <a:stCxn id="456" idx="0"/>
            <a:endCxn id="454" idx="2"/>
          </p:cNvCxnSpPr>
          <p:nvPr/>
        </p:nvCxnSpPr>
        <p:spPr>
          <a:xfrm rot="10800000">
            <a:off x="14840113" y="9197841"/>
            <a:ext cx="0" cy="991200"/>
          </a:xfrm>
          <a:prstGeom prst="straightConnector1">
            <a:avLst/>
          </a:prstGeom>
          <a:noFill/>
          <a:ln cap="flat" cmpd="sng" w="76200">
            <a:solidFill>
              <a:srgbClr val="BFBFBF"/>
            </a:solidFill>
            <a:prstDash val="solid"/>
            <a:miter lim="800000"/>
            <a:headEnd len="sm" w="sm" type="none"/>
            <a:tailEnd len="med" w="med" type="triangle"/>
          </a:ln>
        </p:spPr>
      </p:cxnSp>
      <p:cxnSp>
        <p:nvCxnSpPr>
          <p:cNvPr id="459" name="Google Shape;459;p49"/>
          <p:cNvCxnSpPr>
            <a:stCxn id="454" idx="3"/>
          </p:cNvCxnSpPr>
          <p:nvPr/>
        </p:nvCxnSpPr>
        <p:spPr>
          <a:xfrm>
            <a:off x="17038663" y="8210373"/>
            <a:ext cx="987600" cy="0"/>
          </a:xfrm>
          <a:prstGeom prst="straightConnector1">
            <a:avLst/>
          </a:prstGeom>
          <a:noFill/>
          <a:ln cap="flat" cmpd="sng" w="76200">
            <a:solidFill>
              <a:srgbClr val="BFBFBF"/>
            </a:solidFill>
            <a:prstDash val="solid"/>
            <a:miter lim="800000"/>
            <a:headEnd len="sm" w="sm" type="none"/>
            <a:tailEnd len="med" w="med" type="triangle"/>
          </a:ln>
        </p:spPr>
      </p:cxnSp>
      <p:sp>
        <p:nvSpPr>
          <p:cNvPr id="460" name="Google Shape;460;p49"/>
          <p:cNvSpPr/>
          <p:nvPr/>
        </p:nvSpPr>
        <p:spPr>
          <a:xfrm>
            <a:off x="18026413" y="4275730"/>
            <a:ext cx="4397100" cy="1975200"/>
          </a:xfrm>
          <a:prstGeom prst="roundRect">
            <a:avLst>
              <a:gd fmla="val 9596" name="adj"/>
            </a:avLst>
          </a:prstGeom>
          <a:solidFill>
            <a:schemeClr val="lt1"/>
          </a:solidFill>
          <a:ln>
            <a:noFill/>
          </a:ln>
          <a:effectLst>
            <a:outerShdw blurRad="101600" rotWithShape="0" algn="ctr" dir="5400000" dist="50800">
              <a:srgbClr val="000000">
                <a:alpha val="9800"/>
              </a:srgbClr>
            </a:outerShdw>
          </a:effectLst>
        </p:spPr>
        <p:txBody>
          <a:bodyPr anchorCtr="0" anchor="ctr" bIns="184850" lIns="184850" spcFirstLastPara="1" rIns="184850" wrap="square" tIns="184850">
            <a:noAutofit/>
          </a:bodyPr>
          <a:lstStyle/>
          <a:p>
            <a:pPr indent="0" lvl="0" marL="0" marR="0" rtl="0" algn="ctr">
              <a:spcBef>
                <a:spcPts val="0"/>
              </a:spcBef>
              <a:spcAft>
                <a:spcPts val="0"/>
              </a:spcAft>
              <a:buNone/>
            </a:pPr>
            <a:r>
              <a:rPr b="1" lang="en" sz="3800">
                <a:solidFill>
                  <a:schemeClr val="accent2"/>
                </a:solidFill>
                <a:latin typeface="Roboto"/>
                <a:ea typeface="Roboto"/>
                <a:cs typeface="Roboto"/>
                <a:sym typeface="Roboto"/>
              </a:rPr>
              <a:t>Post-deploy</a:t>
            </a:r>
            <a:endParaRPr b="1" sz="3800">
              <a:solidFill>
                <a:schemeClr val="accent2"/>
              </a:solidFill>
              <a:latin typeface="Roboto"/>
              <a:ea typeface="Roboto"/>
              <a:cs typeface="Roboto"/>
              <a:sym typeface="Roboto"/>
            </a:endParaRPr>
          </a:p>
          <a:p>
            <a:pPr indent="0" lvl="0" marL="0" marR="0" rtl="0" algn="ctr">
              <a:spcBef>
                <a:spcPts val="0"/>
              </a:spcBef>
              <a:spcAft>
                <a:spcPts val="0"/>
              </a:spcAft>
              <a:buNone/>
            </a:pPr>
            <a:r>
              <a:rPr b="1" lang="en" sz="3800">
                <a:solidFill>
                  <a:schemeClr val="accent2"/>
                </a:solidFill>
                <a:latin typeface="Roboto"/>
                <a:ea typeface="Roboto"/>
                <a:cs typeface="Roboto"/>
                <a:sym typeface="Roboto"/>
              </a:rPr>
              <a:t>checks</a:t>
            </a:r>
            <a:endParaRPr b="1" sz="3800">
              <a:solidFill>
                <a:schemeClr val="accent2"/>
              </a:solidFill>
              <a:latin typeface="Roboto"/>
              <a:ea typeface="Roboto"/>
              <a:cs typeface="Roboto"/>
              <a:sym typeface="Roboto"/>
            </a:endParaRPr>
          </a:p>
        </p:txBody>
      </p:sp>
      <p:sp>
        <p:nvSpPr>
          <p:cNvPr id="461" name="Google Shape;461;p49"/>
          <p:cNvSpPr/>
          <p:nvPr/>
        </p:nvSpPr>
        <p:spPr>
          <a:xfrm>
            <a:off x="18026413" y="7241998"/>
            <a:ext cx="4397100" cy="1975200"/>
          </a:xfrm>
          <a:prstGeom prst="roundRect">
            <a:avLst>
              <a:gd fmla="val 9596" name="adj"/>
            </a:avLst>
          </a:prstGeom>
          <a:solidFill>
            <a:schemeClr val="lt1"/>
          </a:solidFill>
          <a:ln>
            <a:noFill/>
          </a:ln>
          <a:effectLst>
            <a:outerShdw blurRad="101600" rotWithShape="0" algn="ctr" dir="5400000" dist="50800">
              <a:srgbClr val="000000">
                <a:alpha val="9800"/>
              </a:srgbClr>
            </a:outerShdw>
          </a:effectLst>
        </p:spPr>
        <p:txBody>
          <a:bodyPr anchorCtr="0" anchor="ctr" bIns="184850" lIns="184850" spcFirstLastPara="1" rIns="184850" wrap="square" tIns="184850">
            <a:noAutofit/>
          </a:bodyPr>
          <a:lstStyle/>
          <a:p>
            <a:pPr indent="0" lvl="0" marL="0" marR="0" rtl="0" algn="ctr">
              <a:spcBef>
                <a:spcPts val="1400"/>
              </a:spcBef>
              <a:spcAft>
                <a:spcPts val="0"/>
              </a:spcAft>
              <a:buNone/>
            </a:pPr>
            <a:r>
              <a:rPr b="1" lang="en" sz="3800">
                <a:solidFill>
                  <a:schemeClr val="accent5"/>
                </a:solidFill>
                <a:latin typeface="Roboto"/>
                <a:ea typeface="Roboto"/>
                <a:cs typeface="Roboto"/>
                <a:sym typeface="Roboto"/>
              </a:rPr>
              <a:t>IaaS, PaaS, On-Prem, Cloud ..</a:t>
            </a:r>
            <a:endParaRPr b="1" sz="3800">
              <a:solidFill>
                <a:schemeClr val="accent5"/>
              </a:solidFill>
              <a:latin typeface="Roboto"/>
              <a:ea typeface="Roboto"/>
              <a:cs typeface="Roboto"/>
              <a:sym typeface="Roboto"/>
            </a:endParaRPr>
          </a:p>
        </p:txBody>
      </p:sp>
      <p:sp>
        <p:nvSpPr>
          <p:cNvPr id="462" name="Google Shape;462;p49"/>
          <p:cNvSpPr/>
          <p:nvPr/>
        </p:nvSpPr>
        <p:spPr>
          <a:xfrm>
            <a:off x="18026413" y="10208266"/>
            <a:ext cx="4397100" cy="1975200"/>
          </a:xfrm>
          <a:prstGeom prst="roundRect">
            <a:avLst>
              <a:gd fmla="val 9596" name="adj"/>
            </a:avLst>
          </a:prstGeom>
          <a:solidFill>
            <a:schemeClr val="lt1"/>
          </a:solidFill>
          <a:ln>
            <a:noFill/>
          </a:ln>
          <a:effectLst>
            <a:outerShdw blurRad="101600" rotWithShape="0" algn="ctr" dir="5400000" dist="50800">
              <a:srgbClr val="000000">
                <a:alpha val="9800"/>
              </a:srgbClr>
            </a:outerShdw>
          </a:effectLst>
        </p:spPr>
        <p:txBody>
          <a:bodyPr anchorCtr="0" anchor="ctr" bIns="184850" lIns="184850" spcFirstLastPara="1" rIns="184850" wrap="square" tIns="184850">
            <a:noAutofit/>
          </a:bodyPr>
          <a:lstStyle/>
          <a:p>
            <a:pPr indent="0" lvl="0" marL="0" marR="0" rtl="0" algn="ctr">
              <a:spcBef>
                <a:spcPts val="1400"/>
              </a:spcBef>
              <a:spcAft>
                <a:spcPts val="0"/>
              </a:spcAft>
              <a:buNone/>
            </a:pPr>
            <a:r>
              <a:rPr b="1" lang="en" sz="3800">
                <a:solidFill>
                  <a:schemeClr val="accent2"/>
                </a:solidFill>
                <a:latin typeface="Roboto"/>
                <a:ea typeface="Roboto"/>
                <a:cs typeface="Roboto"/>
                <a:sym typeface="Roboto"/>
              </a:rPr>
              <a:t>Monitoring</a:t>
            </a:r>
            <a:endParaRPr b="1" sz="3800">
              <a:solidFill>
                <a:schemeClr val="accent2"/>
              </a:solidFill>
              <a:latin typeface="Roboto"/>
              <a:ea typeface="Roboto"/>
              <a:cs typeface="Roboto"/>
              <a:sym typeface="Roboto"/>
            </a:endParaRPr>
          </a:p>
          <a:p>
            <a:pPr indent="0" lvl="0" marL="0" marR="0" rtl="0" algn="ctr">
              <a:spcBef>
                <a:spcPts val="1400"/>
              </a:spcBef>
              <a:spcAft>
                <a:spcPts val="0"/>
              </a:spcAft>
              <a:buNone/>
            </a:pPr>
            <a:r>
              <a:rPr b="1" lang="en" sz="3800">
                <a:solidFill>
                  <a:schemeClr val="accent2"/>
                </a:solidFill>
                <a:latin typeface="Roboto"/>
                <a:ea typeface="Roboto"/>
                <a:cs typeface="Roboto"/>
                <a:sym typeface="Roboto"/>
              </a:rPr>
              <a:t>And Alerting</a:t>
            </a:r>
            <a:endParaRPr b="1" sz="3800">
              <a:solidFill>
                <a:schemeClr val="accent2"/>
              </a:solidFill>
              <a:latin typeface="Roboto"/>
              <a:ea typeface="Roboto"/>
              <a:cs typeface="Roboto"/>
              <a:sym typeface="Roboto"/>
            </a:endParaRPr>
          </a:p>
        </p:txBody>
      </p:sp>
      <p:cxnSp>
        <p:nvCxnSpPr>
          <p:cNvPr id="463" name="Google Shape;463;p49"/>
          <p:cNvCxnSpPr>
            <a:stCxn id="460" idx="2"/>
            <a:endCxn id="461" idx="0"/>
          </p:cNvCxnSpPr>
          <p:nvPr/>
        </p:nvCxnSpPr>
        <p:spPr>
          <a:xfrm>
            <a:off x="20224963" y="6250930"/>
            <a:ext cx="0" cy="991200"/>
          </a:xfrm>
          <a:prstGeom prst="straightConnector1">
            <a:avLst/>
          </a:prstGeom>
          <a:noFill/>
          <a:ln cap="flat" cmpd="sng" w="76200">
            <a:solidFill>
              <a:srgbClr val="BFBFBF"/>
            </a:solidFill>
            <a:prstDash val="solid"/>
            <a:miter lim="800000"/>
            <a:headEnd len="sm" w="sm" type="none"/>
            <a:tailEnd len="med" w="med" type="triangle"/>
          </a:ln>
        </p:spPr>
      </p:cxnSp>
      <p:cxnSp>
        <p:nvCxnSpPr>
          <p:cNvPr id="464" name="Google Shape;464;p49"/>
          <p:cNvCxnSpPr>
            <a:stCxn id="462" idx="0"/>
            <a:endCxn id="461" idx="2"/>
          </p:cNvCxnSpPr>
          <p:nvPr/>
        </p:nvCxnSpPr>
        <p:spPr>
          <a:xfrm rot="10800000">
            <a:off x="20224963" y="9217066"/>
            <a:ext cx="0" cy="991200"/>
          </a:xfrm>
          <a:prstGeom prst="straightConnector1">
            <a:avLst/>
          </a:prstGeom>
          <a:noFill/>
          <a:ln cap="flat" cmpd="sng" w="76200">
            <a:solidFill>
              <a:srgbClr val="BFBFBF"/>
            </a:solidFill>
            <a:prstDash val="solid"/>
            <a:miter lim="800000"/>
            <a:headEnd len="sm" w="sm" type="none"/>
            <a:tailEnd len="med" w="med" type="triangle"/>
          </a:ln>
        </p:spPr>
      </p:cxnSp>
      <p:cxnSp>
        <p:nvCxnSpPr>
          <p:cNvPr id="465" name="Google Shape;465;p49"/>
          <p:cNvCxnSpPr>
            <a:stCxn id="461" idx="3"/>
          </p:cNvCxnSpPr>
          <p:nvPr/>
        </p:nvCxnSpPr>
        <p:spPr>
          <a:xfrm>
            <a:off x="22423513" y="8229598"/>
            <a:ext cx="4694700" cy="0"/>
          </a:xfrm>
          <a:prstGeom prst="straightConnector1">
            <a:avLst/>
          </a:prstGeom>
          <a:noFill/>
          <a:ln cap="flat" cmpd="sng" w="76200">
            <a:solidFill>
              <a:srgbClr val="BFBFBF"/>
            </a:solidFill>
            <a:prstDash val="solid"/>
            <a:miter lim="800000"/>
            <a:headEnd len="sm" w="sm"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2"/>
          <p:cNvSpPr txBox="1"/>
          <p:nvPr>
            <p:ph idx="1" type="subTitle"/>
          </p:nvPr>
        </p:nvSpPr>
        <p:spPr>
          <a:xfrm>
            <a:off x="1687836" y="5467354"/>
            <a:ext cx="25885500" cy="472980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lt1"/>
              </a:buClr>
              <a:buSzPts val="7200"/>
              <a:buNone/>
            </a:pPr>
            <a:r>
              <a:rPr b="1" lang="en"/>
              <a:t>김 동 현  Donghyun Ben Kim</a:t>
            </a:r>
            <a:br>
              <a:rPr lang="en"/>
            </a:br>
            <a:r>
              <a:rPr lang="en" sz="5200"/>
              <a:t>CEO / Founder,</a:t>
            </a:r>
            <a:endParaRPr sz="5200"/>
          </a:p>
          <a:p>
            <a:pPr indent="0" lvl="0" marL="0" rtl="0" algn="l">
              <a:lnSpc>
                <a:spcPct val="114000"/>
              </a:lnSpc>
              <a:spcBef>
                <a:spcPts val="0"/>
              </a:spcBef>
              <a:spcAft>
                <a:spcPts val="0"/>
              </a:spcAft>
              <a:buClr>
                <a:schemeClr val="lt1"/>
              </a:buClr>
              <a:buSzPts val="7200"/>
              <a:buNone/>
            </a:pPr>
            <a:r>
              <a:rPr lang="en" sz="5200"/>
              <a:t>Cremit</a:t>
            </a:r>
            <a:endParaRPr sz="5200"/>
          </a:p>
        </p:txBody>
      </p:sp>
      <p:sp>
        <p:nvSpPr>
          <p:cNvPr id="289" name="Google Shape;289;p32"/>
          <p:cNvSpPr txBox="1"/>
          <p:nvPr>
            <p:ph type="title"/>
          </p:nvPr>
        </p:nvSpPr>
        <p:spPr>
          <a:xfrm>
            <a:off x="1687829" y="1808266"/>
            <a:ext cx="25885500" cy="3659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FFF"/>
              </a:buClr>
              <a:buSzPts val="17300"/>
              <a:buFont typeface="Roboto Medium"/>
              <a:buNone/>
            </a:pPr>
            <a:r>
              <a:rPr lang="en"/>
              <a:t>DevSecOps </a:t>
            </a:r>
            <a:r>
              <a:rPr lang="en"/>
              <a:t>문화 시작해보기</a:t>
            </a:r>
            <a:endParaRPr/>
          </a:p>
        </p:txBody>
      </p:sp>
      <p:sp>
        <p:nvSpPr>
          <p:cNvPr id="290" name="Google Shape;290;p32"/>
          <p:cNvSpPr txBox="1"/>
          <p:nvPr>
            <p:ph idx="2" type="subTitle"/>
          </p:nvPr>
        </p:nvSpPr>
        <p:spPr>
          <a:xfrm>
            <a:off x="1687802" y="914407"/>
            <a:ext cx="25885500" cy="768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2025.07.08</a:t>
            </a:r>
            <a:r>
              <a:rPr lang="en"/>
              <a:t> 제 6 회 DatadogKRUG Meet Up</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50"/>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700"/>
              <a:buFont typeface="Roboto"/>
              <a:buNone/>
            </a:pPr>
            <a:r>
              <a:rPr lang="en"/>
              <a:t>DevSecOps Pipeline 자동화 - Code Commit</a:t>
            </a:r>
            <a:endParaRPr/>
          </a:p>
        </p:txBody>
      </p:sp>
      <p:sp>
        <p:nvSpPr>
          <p:cNvPr id="471" name="Google Shape;471;p50"/>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472" name="Google Shape;472;p50"/>
          <p:cNvPicPr preferRelativeResize="0"/>
          <p:nvPr/>
        </p:nvPicPr>
        <p:blipFill rotWithShape="1">
          <a:blip r:embed="rId3">
            <a:alphaModFix/>
          </a:blip>
          <a:srcRect b="1429" l="157" r="1581" t="0"/>
          <a:stretch/>
        </p:blipFill>
        <p:spPr>
          <a:xfrm>
            <a:off x="13967336" y="3657333"/>
            <a:ext cx="0" cy="0"/>
          </a:xfrm>
          <a:prstGeom prst="ellipse">
            <a:avLst/>
          </a:prstGeom>
          <a:solidFill>
            <a:schemeClr val="lt1"/>
          </a:solidFill>
          <a:ln>
            <a:noFill/>
          </a:ln>
          <a:effectLst>
            <a:outerShdw blurRad="101600" rotWithShape="0" algn="ctr" dir="5400000" dist="50800">
              <a:srgbClr val="000000">
                <a:alpha val="9800"/>
              </a:srgbClr>
            </a:outerShdw>
          </a:effectLst>
        </p:spPr>
      </p:pic>
      <p:sp>
        <p:nvSpPr>
          <p:cNvPr id="473" name="Google Shape;473;p50"/>
          <p:cNvSpPr/>
          <p:nvPr/>
        </p:nvSpPr>
        <p:spPr>
          <a:xfrm>
            <a:off x="3413630" y="9428924"/>
            <a:ext cx="4397100" cy="1975200"/>
          </a:xfrm>
          <a:prstGeom prst="roundRect">
            <a:avLst>
              <a:gd fmla="val 9596" name="adj"/>
            </a:avLst>
          </a:prstGeom>
          <a:solidFill>
            <a:schemeClr val="lt1"/>
          </a:solidFill>
          <a:ln>
            <a:noFill/>
          </a:ln>
          <a:effectLst>
            <a:outerShdw blurRad="101600" rotWithShape="0" algn="ctr" dir="5400000" dist="50800">
              <a:srgbClr val="000000">
                <a:alpha val="9800"/>
              </a:srgbClr>
            </a:outerShdw>
          </a:effectLst>
        </p:spPr>
        <p:txBody>
          <a:bodyPr anchorCtr="0" anchor="ctr" bIns="184850" lIns="184850" spcFirstLastPara="1" rIns="184850" wrap="square" tIns="184850">
            <a:noAutofit/>
          </a:bodyPr>
          <a:lstStyle/>
          <a:p>
            <a:pPr indent="0" lvl="0" marL="0" marR="0" rtl="0" algn="ctr">
              <a:lnSpc>
                <a:spcPct val="100000"/>
              </a:lnSpc>
              <a:spcBef>
                <a:spcPts val="0"/>
              </a:spcBef>
              <a:spcAft>
                <a:spcPts val="0"/>
              </a:spcAft>
              <a:buClr>
                <a:schemeClr val="dk2"/>
              </a:buClr>
              <a:buSzPts val="3800"/>
              <a:buFont typeface="Roboto"/>
              <a:buNone/>
            </a:pPr>
            <a:r>
              <a:rPr b="1" lang="en" sz="3800">
                <a:solidFill>
                  <a:schemeClr val="dk2"/>
                </a:solidFill>
                <a:latin typeface="Roboto"/>
                <a:ea typeface="Roboto"/>
                <a:cs typeface="Roboto"/>
                <a:sym typeface="Roboto"/>
              </a:rPr>
              <a:t>Code Commit</a:t>
            </a:r>
            <a:endParaRPr sz="3300"/>
          </a:p>
        </p:txBody>
      </p:sp>
      <p:cxnSp>
        <p:nvCxnSpPr>
          <p:cNvPr id="474" name="Google Shape;474;p50"/>
          <p:cNvCxnSpPr>
            <a:endCxn id="475" idx="0"/>
          </p:cNvCxnSpPr>
          <p:nvPr/>
        </p:nvCxnSpPr>
        <p:spPr>
          <a:xfrm>
            <a:off x="7682330" y="9247736"/>
            <a:ext cx="7212600" cy="0"/>
          </a:xfrm>
          <a:prstGeom prst="straightConnector1">
            <a:avLst/>
          </a:prstGeom>
          <a:noFill/>
          <a:ln cap="flat" cmpd="sng" w="76200">
            <a:solidFill>
              <a:srgbClr val="BFBFBF"/>
            </a:solidFill>
            <a:prstDash val="solid"/>
            <a:miter lim="800000"/>
            <a:headEnd len="sm" w="sm" type="none"/>
            <a:tailEnd len="med" w="med" type="triangle"/>
          </a:ln>
        </p:spPr>
      </p:cxnSp>
      <p:pic>
        <p:nvPicPr>
          <p:cNvPr id="476" name="Google Shape;476;p50"/>
          <p:cNvPicPr preferRelativeResize="0"/>
          <p:nvPr/>
        </p:nvPicPr>
        <p:blipFill>
          <a:blip r:embed="rId4">
            <a:alphaModFix/>
          </a:blip>
          <a:stretch>
            <a:fillRect/>
          </a:stretch>
        </p:blipFill>
        <p:spPr>
          <a:xfrm>
            <a:off x="3993052" y="6054171"/>
            <a:ext cx="3238250" cy="3238250"/>
          </a:xfrm>
          <a:prstGeom prst="rect">
            <a:avLst/>
          </a:prstGeom>
          <a:noFill/>
          <a:ln>
            <a:noFill/>
          </a:ln>
        </p:spPr>
      </p:pic>
      <p:sp>
        <p:nvSpPr>
          <p:cNvPr id="475" name="Google Shape;475;p50"/>
          <p:cNvSpPr/>
          <p:nvPr/>
        </p:nvSpPr>
        <p:spPr>
          <a:xfrm flipH="1" rot="-5400000">
            <a:off x="15447230" y="2907086"/>
            <a:ext cx="11576700" cy="12681300"/>
          </a:xfrm>
          <a:prstGeom prst="roundRect">
            <a:avLst>
              <a:gd fmla="val 1906"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477" name="Google Shape;477;p50"/>
          <p:cNvSpPr/>
          <p:nvPr/>
        </p:nvSpPr>
        <p:spPr>
          <a:xfrm>
            <a:off x="14894931" y="3459389"/>
            <a:ext cx="12681300" cy="219600"/>
          </a:xfrm>
          <a:prstGeom prst="rect">
            <a:avLst/>
          </a:prstGeom>
          <a:gradFill>
            <a:gsLst>
              <a:gs pos="0">
                <a:srgbClr val="4F00FF"/>
              </a:gs>
              <a:gs pos="100000">
                <a:srgbClr val="3C95FF"/>
              </a:gs>
            </a:gsLst>
            <a:lin ang="2700006" scaled="0"/>
          </a:gradFill>
          <a:ln>
            <a:noFill/>
          </a:ln>
        </p:spPr>
        <p:txBody>
          <a:bodyPr anchorCtr="0" anchor="ctr" bIns="109625" lIns="219350" spcFirstLastPara="1" rIns="219350" wrap="square" tIns="109625">
            <a:noAutofit/>
          </a:bodyPr>
          <a:lstStyle/>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Roboto"/>
              <a:ea typeface="Roboto"/>
              <a:cs typeface="Roboto"/>
              <a:sym typeface="Roboto"/>
            </a:endParaRPr>
          </a:p>
        </p:txBody>
      </p:sp>
      <p:sp>
        <p:nvSpPr>
          <p:cNvPr id="478" name="Google Shape;478;p50"/>
          <p:cNvSpPr txBox="1"/>
          <p:nvPr/>
        </p:nvSpPr>
        <p:spPr>
          <a:xfrm>
            <a:off x="17328853" y="3678934"/>
            <a:ext cx="10228200" cy="2408400"/>
          </a:xfrm>
          <a:prstGeom prst="rect">
            <a:avLst/>
          </a:prstGeom>
          <a:noFill/>
          <a:ln>
            <a:noFill/>
          </a:ln>
        </p:spPr>
        <p:txBody>
          <a:bodyPr anchorCtr="0" anchor="ctr" bIns="0" lIns="438775" spcFirstLastPara="1" rIns="438775" wrap="square" tIns="0">
            <a:noAutofit/>
          </a:bodyPr>
          <a:lstStyle/>
          <a:p>
            <a:pPr indent="0" lvl="0" marL="0" rtl="0" algn="l">
              <a:lnSpc>
                <a:spcPct val="114000"/>
              </a:lnSpc>
              <a:spcBef>
                <a:spcPts val="0"/>
              </a:spcBef>
              <a:spcAft>
                <a:spcPts val="0"/>
              </a:spcAft>
              <a:buClr>
                <a:srgbClr val="000000"/>
              </a:buClr>
              <a:buSzPts val="4800"/>
              <a:buFont typeface="Arial"/>
              <a:buNone/>
            </a:pPr>
            <a:r>
              <a:rPr b="1" lang="en" sz="4800">
                <a:latin typeface="Roboto"/>
                <a:ea typeface="Roboto"/>
                <a:cs typeface="Roboto"/>
                <a:sym typeface="Roboto"/>
              </a:rPr>
              <a:t>첫번째 방어막</a:t>
            </a:r>
            <a:endParaRPr b="1" sz="4800">
              <a:solidFill>
                <a:srgbClr val="000000"/>
              </a:solidFill>
              <a:latin typeface="Roboto"/>
              <a:ea typeface="Roboto"/>
              <a:cs typeface="Roboto"/>
              <a:sym typeface="Roboto"/>
            </a:endParaRPr>
          </a:p>
        </p:txBody>
      </p:sp>
      <p:sp>
        <p:nvSpPr>
          <p:cNvPr id="479" name="Google Shape;479;p50"/>
          <p:cNvSpPr/>
          <p:nvPr/>
        </p:nvSpPr>
        <p:spPr>
          <a:xfrm>
            <a:off x="15605631" y="4162246"/>
            <a:ext cx="1691045" cy="1499611"/>
          </a:xfrm>
          <a:custGeom>
            <a:rect b="b" l="l" r="r" t="t"/>
            <a:pathLst>
              <a:path extrusionOk="0" h="762191" w="859489">
                <a:moveTo>
                  <a:pt x="248270" y="666941"/>
                </a:moveTo>
                <a:cubicBezTo>
                  <a:pt x="232553" y="666941"/>
                  <a:pt x="219790" y="679704"/>
                  <a:pt x="219790" y="695420"/>
                </a:cubicBezTo>
                <a:cubicBezTo>
                  <a:pt x="219790" y="711137"/>
                  <a:pt x="232553" y="723900"/>
                  <a:pt x="248270" y="723900"/>
                </a:cubicBezTo>
                <a:cubicBezTo>
                  <a:pt x="263986" y="723900"/>
                  <a:pt x="276749" y="711137"/>
                  <a:pt x="276749" y="695420"/>
                </a:cubicBezTo>
                <a:cubicBezTo>
                  <a:pt x="276749" y="679704"/>
                  <a:pt x="263986" y="666941"/>
                  <a:pt x="248270" y="666941"/>
                </a:cubicBezTo>
                <a:close/>
                <a:moveTo>
                  <a:pt x="277321" y="514446"/>
                </a:moveTo>
                <a:lnTo>
                  <a:pt x="544021" y="514446"/>
                </a:lnTo>
                <a:lnTo>
                  <a:pt x="544021" y="552546"/>
                </a:lnTo>
                <a:lnTo>
                  <a:pt x="277321" y="552546"/>
                </a:lnTo>
                <a:close/>
                <a:moveTo>
                  <a:pt x="133541" y="381048"/>
                </a:moveTo>
                <a:lnTo>
                  <a:pt x="133541" y="381095"/>
                </a:lnTo>
                <a:lnTo>
                  <a:pt x="133536" y="381071"/>
                </a:lnTo>
                <a:close/>
                <a:moveTo>
                  <a:pt x="201121" y="362046"/>
                </a:moveTo>
                <a:lnTo>
                  <a:pt x="429721" y="362046"/>
                </a:lnTo>
                <a:lnTo>
                  <a:pt x="429721" y="400146"/>
                </a:lnTo>
                <a:lnTo>
                  <a:pt x="201121" y="400146"/>
                </a:lnTo>
                <a:close/>
                <a:moveTo>
                  <a:pt x="66770" y="352616"/>
                </a:moveTo>
                <a:cubicBezTo>
                  <a:pt x="51054" y="352616"/>
                  <a:pt x="38291" y="365379"/>
                  <a:pt x="38291" y="381095"/>
                </a:cubicBezTo>
                <a:cubicBezTo>
                  <a:pt x="38291" y="396812"/>
                  <a:pt x="51054" y="409575"/>
                  <a:pt x="66770" y="409575"/>
                </a:cubicBezTo>
                <a:cubicBezTo>
                  <a:pt x="82487" y="409575"/>
                  <a:pt x="95250" y="396812"/>
                  <a:pt x="95250" y="381095"/>
                </a:cubicBezTo>
                <a:cubicBezTo>
                  <a:pt x="95250" y="365379"/>
                  <a:pt x="82487" y="352616"/>
                  <a:pt x="66770" y="352616"/>
                </a:cubicBezTo>
                <a:close/>
                <a:moveTo>
                  <a:pt x="792671" y="352615"/>
                </a:moveTo>
                <a:cubicBezTo>
                  <a:pt x="776955" y="352615"/>
                  <a:pt x="764191" y="365379"/>
                  <a:pt x="764191" y="381095"/>
                </a:cubicBezTo>
                <a:cubicBezTo>
                  <a:pt x="764191" y="396812"/>
                  <a:pt x="776955" y="409575"/>
                  <a:pt x="792671" y="409575"/>
                </a:cubicBezTo>
                <a:cubicBezTo>
                  <a:pt x="808387" y="409575"/>
                  <a:pt x="821151" y="396812"/>
                  <a:pt x="821151" y="381095"/>
                </a:cubicBezTo>
                <a:cubicBezTo>
                  <a:pt x="821151" y="365379"/>
                  <a:pt x="808387" y="352615"/>
                  <a:pt x="792671" y="352615"/>
                </a:cubicBezTo>
                <a:close/>
                <a:moveTo>
                  <a:pt x="544021" y="352615"/>
                </a:moveTo>
                <a:cubicBezTo>
                  <a:pt x="528305" y="352615"/>
                  <a:pt x="515541" y="365379"/>
                  <a:pt x="515541" y="381095"/>
                </a:cubicBezTo>
                <a:cubicBezTo>
                  <a:pt x="515541" y="396812"/>
                  <a:pt x="528305" y="409575"/>
                  <a:pt x="544021" y="409575"/>
                </a:cubicBezTo>
                <a:cubicBezTo>
                  <a:pt x="559737" y="409575"/>
                  <a:pt x="572501" y="396812"/>
                  <a:pt x="572501" y="381095"/>
                </a:cubicBezTo>
                <a:cubicBezTo>
                  <a:pt x="572501" y="365379"/>
                  <a:pt x="559737" y="352615"/>
                  <a:pt x="544021" y="352615"/>
                </a:cubicBezTo>
                <a:close/>
                <a:moveTo>
                  <a:pt x="544069" y="314325"/>
                </a:moveTo>
                <a:cubicBezTo>
                  <a:pt x="574263" y="314325"/>
                  <a:pt x="599790" y="334470"/>
                  <a:pt x="608029" y="362045"/>
                </a:cubicBezTo>
                <a:lnTo>
                  <a:pt x="728711" y="362045"/>
                </a:lnTo>
                <a:cubicBezTo>
                  <a:pt x="736902" y="334470"/>
                  <a:pt x="762477" y="314325"/>
                  <a:pt x="792671" y="314325"/>
                </a:cubicBezTo>
                <a:lnTo>
                  <a:pt x="792719" y="314373"/>
                </a:lnTo>
                <a:cubicBezTo>
                  <a:pt x="829533" y="314373"/>
                  <a:pt x="859489" y="344329"/>
                  <a:pt x="859489" y="381143"/>
                </a:cubicBezTo>
                <a:cubicBezTo>
                  <a:pt x="859489" y="417957"/>
                  <a:pt x="829533" y="447913"/>
                  <a:pt x="792719" y="447913"/>
                </a:cubicBezTo>
                <a:cubicBezTo>
                  <a:pt x="787385" y="447913"/>
                  <a:pt x="782194" y="447199"/>
                  <a:pt x="777241" y="446008"/>
                </a:cubicBezTo>
                <a:lnTo>
                  <a:pt x="622221" y="714470"/>
                </a:lnTo>
                <a:lnTo>
                  <a:pt x="312230" y="714470"/>
                </a:lnTo>
                <a:cubicBezTo>
                  <a:pt x="304039" y="742045"/>
                  <a:pt x="278464" y="762191"/>
                  <a:pt x="248270" y="762191"/>
                </a:cubicBezTo>
                <a:cubicBezTo>
                  <a:pt x="211455" y="762191"/>
                  <a:pt x="181499" y="732234"/>
                  <a:pt x="181499" y="695420"/>
                </a:cubicBezTo>
                <a:cubicBezTo>
                  <a:pt x="181499" y="677704"/>
                  <a:pt x="188500" y="661559"/>
                  <a:pt x="199835" y="649605"/>
                </a:cubicBezTo>
                <a:lnTo>
                  <a:pt x="112205" y="497776"/>
                </a:lnTo>
                <a:lnTo>
                  <a:pt x="145209" y="478726"/>
                </a:lnTo>
                <a:lnTo>
                  <a:pt x="232839" y="630507"/>
                </a:lnTo>
                <a:cubicBezTo>
                  <a:pt x="237792" y="629364"/>
                  <a:pt x="242936" y="628650"/>
                  <a:pt x="248270" y="628650"/>
                </a:cubicBezTo>
                <a:cubicBezTo>
                  <a:pt x="278464" y="628650"/>
                  <a:pt x="303991" y="648795"/>
                  <a:pt x="312230" y="676370"/>
                </a:cubicBezTo>
                <a:lnTo>
                  <a:pt x="600218" y="676370"/>
                </a:lnTo>
                <a:lnTo>
                  <a:pt x="744236" y="426911"/>
                </a:lnTo>
                <a:cubicBezTo>
                  <a:pt x="737140" y="419433"/>
                  <a:pt x="731759" y="410289"/>
                  <a:pt x="728711" y="400145"/>
                </a:cubicBezTo>
                <a:lnTo>
                  <a:pt x="608029" y="400145"/>
                </a:lnTo>
                <a:cubicBezTo>
                  <a:pt x="599837" y="427720"/>
                  <a:pt x="574263" y="447865"/>
                  <a:pt x="544069" y="447865"/>
                </a:cubicBezTo>
                <a:cubicBezTo>
                  <a:pt x="507254" y="447865"/>
                  <a:pt x="477298" y="417909"/>
                  <a:pt x="477298" y="381095"/>
                </a:cubicBezTo>
                <a:cubicBezTo>
                  <a:pt x="477298" y="344281"/>
                  <a:pt x="507254" y="314325"/>
                  <a:pt x="544069" y="314325"/>
                </a:cubicBezTo>
                <a:close/>
                <a:moveTo>
                  <a:pt x="277321" y="209646"/>
                </a:moveTo>
                <a:lnTo>
                  <a:pt x="582121" y="209646"/>
                </a:lnTo>
                <a:lnTo>
                  <a:pt x="582121" y="247746"/>
                </a:lnTo>
                <a:lnTo>
                  <a:pt x="277321" y="247746"/>
                </a:lnTo>
                <a:close/>
                <a:moveTo>
                  <a:pt x="610695" y="38291"/>
                </a:moveTo>
                <a:cubicBezTo>
                  <a:pt x="594979" y="38291"/>
                  <a:pt x="582216" y="51054"/>
                  <a:pt x="582216" y="66770"/>
                </a:cubicBezTo>
                <a:cubicBezTo>
                  <a:pt x="582216" y="82487"/>
                  <a:pt x="594979" y="95250"/>
                  <a:pt x="610695" y="95250"/>
                </a:cubicBezTo>
                <a:cubicBezTo>
                  <a:pt x="626412" y="95250"/>
                  <a:pt x="639175" y="82487"/>
                  <a:pt x="639175" y="66770"/>
                </a:cubicBezTo>
                <a:cubicBezTo>
                  <a:pt x="639175" y="51054"/>
                  <a:pt x="626412" y="38291"/>
                  <a:pt x="610695" y="38291"/>
                </a:cubicBezTo>
                <a:close/>
                <a:moveTo>
                  <a:pt x="610648" y="0"/>
                </a:moveTo>
                <a:cubicBezTo>
                  <a:pt x="647462" y="0"/>
                  <a:pt x="677418" y="29956"/>
                  <a:pt x="677418" y="66770"/>
                </a:cubicBezTo>
                <a:cubicBezTo>
                  <a:pt x="677418" y="84344"/>
                  <a:pt x="670560" y="100298"/>
                  <a:pt x="659416" y="112252"/>
                </a:cubicBezTo>
                <a:lnTo>
                  <a:pt x="718376" y="214408"/>
                </a:lnTo>
                <a:lnTo>
                  <a:pt x="685371" y="233458"/>
                </a:lnTo>
                <a:lnTo>
                  <a:pt x="626555" y="131540"/>
                </a:lnTo>
                <a:cubicBezTo>
                  <a:pt x="621459" y="132779"/>
                  <a:pt x="616125" y="133541"/>
                  <a:pt x="610648" y="133541"/>
                </a:cubicBezTo>
                <a:cubicBezTo>
                  <a:pt x="580454" y="133541"/>
                  <a:pt x="554927" y="113395"/>
                  <a:pt x="546687" y="85820"/>
                </a:cubicBezTo>
                <a:lnTo>
                  <a:pt x="259223" y="85820"/>
                </a:lnTo>
                <a:lnTo>
                  <a:pt x="115205" y="335280"/>
                </a:lnTo>
                <a:cubicBezTo>
                  <a:pt x="120873" y="341257"/>
                  <a:pt x="125457" y="348270"/>
                  <a:pt x="128624" y="356009"/>
                </a:cubicBezTo>
                <a:lnTo>
                  <a:pt x="133536" y="381071"/>
                </a:lnTo>
                <a:lnTo>
                  <a:pt x="128285" y="407012"/>
                </a:lnTo>
                <a:cubicBezTo>
                  <a:pt x="118134" y="430968"/>
                  <a:pt x="94381" y="447818"/>
                  <a:pt x="66770" y="447818"/>
                </a:cubicBezTo>
                <a:cubicBezTo>
                  <a:pt x="29956" y="447818"/>
                  <a:pt x="0" y="417862"/>
                  <a:pt x="0" y="381048"/>
                </a:cubicBezTo>
                <a:cubicBezTo>
                  <a:pt x="0" y="344234"/>
                  <a:pt x="29956" y="314277"/>
                  <a:pt x="66770" y="314277"/>
                </a:cubicBezTo>
                <a:cubicBezTo>
                  <a:pt x="72104" y="314277"/>
                  <a:pt x="77295" y="314992"/>
                  <a:pt x="82248" y="316182"/>
                </a:cubicBezTo>
                <a:lnTo>
                  <a:pt x="237268" y="47720"/>
                </a:lnTo>
                <a:lnTo>
                  <a:pt x="546687" y="47720"/>
                </a:lnTo>
                <a:cubicBezTo>
                  <a:pt x="554879" y="20145"/>
                  <a:pt x="580454" y="0"/>
                  <a:pt x="610648" y="0"/>
                </a:cubicBezTo>
                <a:close/>
              </a:path>
            </a:pathLst>
          </a:custGeom>
          <a:gradFill>
            <a:gsLst>
              <a:gs pos="0">
                <a:srgbClr val="4F00FF"/>
              </a:gs>
              <a:gs pos="100000">
                <a:srgbClr val="3C95FF"/>
              </a:gs>
            </a:gsLst>
            <a:lin ang="2700006" scaled="0"/>
          </a:gradFill>
          <a:ln>
            <a:noFill/>
          </a:ln>
        </p:spPr>
        <p:txBody>
          <a:bodyPr anchorCtr="0" anchor="ctr" bIns="109625" lIns="219350" spcFirstLastPara="1" rIns="219350" wrap="square" tIns="109625">
            <a:noAutofit/>
          </a:bodyPr>
          <a:lstStyle/>
          <a:p>
            <a:pPr indent="0" lvl="0" marL="0" marR="0" rtl="0" algn="l">
              <a:lnSpc>
                <a:spcPct val="100000"/>
              </a:lnSpc>
              <a:spcBef>
                <a:spcPts val="0"/>
              </a:spcBef>
              <a:spcAft>
                <a:spcPts val="0"/>
              </a:spcAft>
              <a:buClr>
                <a:srgbClr val="000000"/>
              </a:buClr>
              <a:buSzPts val="3300"/>
              <a:buFont typeface="Arial"/>
              <a:buNone/>
            </a:pPr>
            <a:r>
              <a:t/>
            </a:r>
            <a:endParaRPr b="1" i="0" sz="3300" u="none" cap="none" strike="noStrike">
              <a:solidFill>
                <a:srgbClr val="000000"/>
              </a:solidFill>
              <a:latin typeface="Roboto"/>
              <a:ea typeface="Roboto"/>
              <a:cs typeface="Roboto"/>
              <a:sym typeface="Roboto"/>
            </a:endParaRPr>
          </a:p>
        </p:txBody>
      </p:sp>
      <p:sp>
        <p:nvSpPr>
          <p:cNvPr id="480" name="Google Shape;480;p50"/>
          <p:cNvSpPr txBox="1"/>
          <p:nvPr/>
        </p:nvSpPr>
        <p:spPr>
          <a:xfrm>
            <a:off x="15605631" y="6286500"/>
            <a:ext cx="11970900" cy="8778300"/>
          </a:xfrm>
          <a:prstGeom prst="rect">
            <a:avLst/>
          </a:prstGeom>
          <a:noFill/>
          <a:ln>
            <a:noFill/>
          </a:ln>
        </p:spPr>
        <p:txBody>
          <a:bodyPr anchorCtr="0" anchor="t" bIns="109675" lIns="0" spcFirstLastPara="1" rIns="438775" wrap="square" tIns="0">
            <a:noAutofit/>
          </a:bodyPr>
          <a:lstStyle/>
          <a:p>
            <a:pPr indent="0" lvl="0" marL="0" rtl="0" algn="l">
              <a:lnSpc>
                <a:spcPct val="114000"/>
              </a:lnSpc>
              <a:spcBef>
                <a:spcPts val="0"/>
              </a:spcBef>
              <a:spcAft>
                <a:spcPts val="0"/>
              </a:spcAft>
              <a:buClr>
                <a:srgbClr val="000000"/>
              </a:buClr>
              <a:buSzPts val="2600"/>
              <a:buFont typeface="Arial"/>
              <a:buNone/>
            </a:pPr>
            <a:r>
              <a:rPr lang="en" sz="4300">
                <a:latin typeface="Roboto"/>
                <a:ea typeface="Roboto"/>
                <a:cs typeface="Roboto"/>
                <a:sym typeface="Roboto"/>
              </a:rPr>
              <a:t>개발자의 IDE레벨부터 적용할 수 있는 Security Add-on이 있다면?</a:t>
            </a:r>
            <a:endParaRPr b="0" i="0" sz="3300" u="none" cap="none" strike="noStrike">
              <a:solidFill>
                <a:srgbClr val="000000"/>
              </a:solidFill>
              <a:latin typeface="Arial"/>
              <a:ea typeface="Arial"/>
              <a:cs typeface="Arial"/>
              <a:sym typeface="Arial"/>
            </a:endParaRPr>
          </a:p>
          <a:p>
            <a:pPr indent="-488950" lvl="1" marL="431800" marR="0" rtl="0" algn="l">
              <a:lnSpc>
                <a:spcPct val="114000"/>
              </a:lnSpc>
              <a:spcBef>
                <a:spcPts val="1400"/>
              </a:spcBef>
              <a:spcAft>
                <a:spcPts val="0"/>
              </a:spcAft>
              <a:buClr>
                <a:srgbClr val="000000"/>
              </a:buClr>
              <a:buSzPts val="4300"/>
              <a:buChar char="•"/>
            </a:pPr>
            <a:r>
              <a:rPr lang="en" sz="4300">
                <a:latin typeface="Roboto"/>
                <a:ea typeface="Roboto"/>
                <a:cs typeface="Roboto"/>
                <a:sym typeface="Roboto"/>
              </a:rPr>
              <a:t>가장 저렴한 비용</a:t>
            </a:r>
            <a:endParaRPr sz="4300">
              <a:solidFill>
                <a:srgbClr val="000000"/>
              </a:solidFill>
              <a:latin typeface="Roboto"/>
              <a:ea typeface="Roboto"/>
              <a:cs typeface="Roboto"/>
              <a:sym typeface="Roboto"/>
            </a:endParaRPr>
          </a:p>
          <a:p>
            <a:pPr indent="-469900" lvl="2" marL="876300" marR="0" rtl="0" algn="l">
              <a:lnSpc>
                <a:spcPct val="114000"/>
              </a:lnSpc>
              <a:spcBef>
                <a:spcPts val="1400"/>
              </a:spcBef>
              <a:spcAft>
                <a:spcPts val="0"/>
              </a:spcAft>
              <a:buClr>
                <a:srgbClr val="000000"/>
              </a:buClr>
              <a:buSzPts val="3800"/>
              <a:buFont typeface="Arial"/>
              <a:buChar char="•"/>
            </a:pPr>
            <a:r>
              <a:rPr lang="en" sz="3800">
                <a:latin typeface="Roboto"/>
                <a:ea typeface="Roboto"/>
                <a:cs typeface="Roboto"/>
                <a:sym typeface="Roboto"/>
              </a:rPr>
              <a:t>Git pre-commit hook</a:t>
            </a:r>
            <a:endParaRPr sz="3800">
              <a:solidFill>
                <a:srgbClr val="000000"/>
              </a:solidFill>
              <a:latin typeface="Roboto"/>
              <a:ea typeface="Roboto"/>
              <a:cs typeface="Roboto"/>
              <a:sym typeface="Roboto"/>
            </a:endParaRPr>
          </a:p>
          <a:p>
            <a:pPr indent="-438150" lvl="3" marL="1320800" marR="0" rtl="0" algn="l">
              <a:lnSpc>
                <a:spcPct val="114000"/>
              </a:lnSpc>
              <a:spcBef>
                <a:spcPts val="1400"/>
              </a:spcBef>
              <a:spcAft>
                <a:spcPts val="0"/>
              </a:spcAft>
              <a:buClr>
                <a:srgbClr val="000000"/>
              </a:buClr>
              <a:buSzPts val="3300"/>
              <a:buFont typeface="Arial"/>
              <a:buChar char="•"/>
            </a:pPr>
            <a:r>
              <a:rPr lang="en" sz="3300">
                <a:latin typeface="Roboto"/>
                <a:ea typeface="Roboto"/>
                <a:cs typeface="Roboto"/>
                <a:sym typeface="Roboto"/>
              </a:rPr>
              <a:t>가장 효과적인 피드백 루프</a:t>
            </a:r>
            <a:endParaRPr b="0" i="0" sz="3300" u="none" cap="none" strike="noStrike">
              <a:solidFill>
                <a:srgbClr val="000000"/>
              </a:solidFill>
              <a:latin typeface="Arial"/>
              <a:ea typeface="Arial"/>
              <a:cs typeface="Arial"/>
              <a:sym typeface="Arial"/>
            </a:endParaRPr>
          </a:p>
          <a:p>
            <a:pPr indent="-438150" lvl="3" marL="1320800" marR="0" rtl="0" algn="l">
              <a:lnSpc>
                <a:spcPct val="114000"/>
              </a:lnSpc>
              <a:spcBef>
                <a:spcPts val="1400"/>
              </a:spcBef>
              <a:spcAft>
                <a:spcPts val="0"/>
              </a:spcAft>
              <a:buClr>
                <a:srgbClr val="000000"/>
              </a:buClr>
              <a:buSzPts val="3300"/>
              <a:buChar char="•"/>
            </a:pPr>
            <a:r>
              <a:rPr b="1" lang="en" sz="3300">
                <a:latin typeface="Roboto"/>
                <a:ea typeface="Roboto"/>
                <a:cs typeface="Roboto"/>
                <a:sym typeface="Roboto"/>
              </a:rPr>
              <a:t>Static analysis scan in the IDE!</a:t>
            </a:r>
            <a:endParaRPr b="1" sz="3300">
              <a:latin typeface="Roboto"/>
              <a:ea typeface="Roboto"/>
              <a:cs typeface="Roboto"/>
              <a:sym typeface="Roboto"/>
            </a:endParaRPr>
          </a:p>
          <a:p>
            <a:pPr indent="-438150" lvl="3" marL="1320800" marR="0" rtl="0" algn="l">
              <a:lnSpc>
                <a:spcPct val="114000"/>
              </a:lnSpc>
              <a:spcBef>
                <a:spcPts val="1400"/>
              </a:spcBef>
              <a:spcAft>
                <a:spcPts val="1400"/>
              </a:spcAft>
              <a:buSzPts val="3300"/>
              <a:buFont typeface="Roboto"/>
              <a:buChar char="•"/>
            </a:pPr>
            <a:r>
              <a:rPr b="1" lang="en" sz="3300">
                <a:latin typeface="Roboto"/>
                <a:ea typeface="Roboto"/>
                <a:cs typeface="Roboto"/>
                <a:sym typeface="Roboto"/>
              </a:rPr>
              <a:t>Secret scanning</a:t>
            </a:r>
            <a:endParaRPr b="1" sz="3300">
              <a:latin typeface="Roboto"/>
              <a:ea typeface="Roboto"/>
              <a:cs typeface="Roboto"/>
              <a:sym typeface="Roboto"/>
            </a:endParaRPr>
          </a:p>
        </p:txBody>
      </p:sp>
      <p:pic>
        <p:nvPicPr>
          <p:cNvPr id="481" name="Google Shape;481;p50"/>
          <p:cNvPicPr preferRelativeResize="0"/>
          <p:nvPr/>
        </p:nvPicPr>
        <p:blipFill>
          <a:blip r:embed="rId5">
            <a:alphaModFix/>
          </a:blip>
          <a:stretch>
            <a:fillRect/>
          </a:stretch>
        </p:blipFill>
        <p:spPr>
          <a:xfrm>
            <a:off x="10413375" y="10256249"/>
            <a:ext cx="3564897" cy="838800"/>
          </a:xfrm>
          <a:prstGeom prst="rect">
            <a:avLst/>
          </a:prstGeom>
          <a:noFill/>
          <a:ln>
            <a:noFill/>
          </a:ln>
        </p:spPr>
      </p:pic>
      <p:pic>
        <p:nvPicPr>
          <p:cNvPr id="482" name="Google Shape;482;p50"/>
          <p:cNvPicPr preferRelativeResize="0"/>
          <p:nvPr/>
        </p:nvPicPr>
        <p:blipFill>
          <a:blip r:embed="rId6">
            <a:alphaModFix/>
          </a:blip>
          <a:stretch>
            <a:fillRect/>
          </a:stretch>
        </p:blipFill>
        <p:spPr>
          <a:xfrm>
            <a:off x="10527503" y="11585324"/>
            <a:ext cx="3336627" cy="91398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51"/>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700"/>
              <a:buFont typeface="Roboto"/>
              <a:buNone/>
            </a:pPr>
            <a:r>
              <a:rPr lang="en"/>
              <a:t>DevSecOps Pipeline 자동화 - Code Commit</a:t>
            </a:r>
            <a:endParaRPr/>
          </a:p>
        </p:txBody>
      </p:sp>
      <p:sp>
        <p:nvSpPr>
          <p:cNvPr id="488" name="Google Shape;488;p51"/>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489" name="Google Shape;489;p51"/>
          <p:cNvPicPr preferRelativeResize="0"/>
          <p:nvPr/>
        </p:nvPicPr>
        <p:blipFill rotWithShape="1">
          <a:blip r:embed="rId3">
            <a:alphaModFix/>
          </a:blip>
          <a:srcRect b="1429" l="157" r="1581" t="0"/>
          <a:stretch/>
        </p:blipFill>
        <p:spPr>
          <a:xfrm>
            <a:off x="13967336" y="3657333"/>
            <a:ext cx="0" cy="0"/>
          </a:xfrm>
          <a:prstGeom prst="ellipse">
            <a:avLst/>
          </a:prstGeom>
          <a:solidFill>
            <a:schemeClr val="lt1"/>
          </a:solidFill>
          <a:ln>
            <a:noFill/>
          </a:ln>
          <a:effectLst>
            <a:outerShdw blurRad="101600" rotWithShape="0" algn="ctr" dir="5400000" dist="50800">
              <a:srgbClr val="000000">
                <a:alpha val="9800"/>
              </a:srgbClr>
            </a:outerShdw>
          </a:effectLst>
        </p:spPr>
      </p:pic>
      <p:sp>
        <p:nvSpPr>
          <p:cNvPr id="490" name="Google Shape;490;p51"/>
          <p:cNvSpPr/>
          <p:nvPr/>
        </p:nvSpPr>
        <p:spPr>
          <a:xfrm>
            <a:off x="14855231" y="4316539"/>
            <a:ext cx="12681300" cy="219600"/>
          </a:xfrm>
          <a:prstGeom prst="rect">
            <a:avLst/>
          </a:prstGeom>
          <a:gradFill>
            <a:gsLst>
              <a:gs pos="0">
                <a:srgbClr val="4F00FF"/>
              </a:gs>
              <a:gs pos="100000">
                <a:srgbClr val="3C95FF"/>
              </a:gs>
            </a:gsLst>
            <a:lin ang="2700006" scaled="0"/>
          </a:gradFill>
          <a:ln>
            <a:noFill/>
          </a:ln>
        </p:spPr>
        <p:txBody>
          <a:bodyPr anchorCtr="0" anchor="ctr" bIns="109625" lIns="219350" spcFirstLastPara="1" rIns="219350" wrap="square" tIns="109625">
            <a:noAutofit/>
          </a:bodyPr>
          <a:lstStyle/>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Roboto"/>
              <a:ea typeface="Roboto"/>
              <a:cs typeface="Roboto"/>
              <a:sym typeface="Roboto"/>
            </a:endParaRPr>
          </a:p>
        </p:txBody>
      </p:sp>
      <p:pic>
        <p:nvPicPr>
          <p:cNvPr id="491" name="Google Shape;491;p51"/>
          <p:cNvPicPr preferRelativeResize="0"/>
          <p:nvPr/>
        </p:nvPicPr>
        <p:blipFill>
          <a:blip r:embed="rId4">
            <a:alphaModFix/>
          </a:blip>
          <a:stretch>
            <a:fillRect/>
          </a:stretch>
        </p:blipFill>
        <p:spPr>
          <a:xfrm>
            <a:off x="1901225" y="4536138"/>
            <a:ext cx="25907999" cy="7844280"/>
          </a:xfrm>
          <a:prstGeom prst="rect">
            <a:avLst/>
          </a:prstGeom>
          <a:noFill/>
          <a:ln>
            <a:noFill/>
          </a:ln>
        </p:spPr>
      </p:pic>
      <p:sp>
        <p:nvSpPr>
          <p:cNvPr id="492" name="Google Shape;492;p51"/>
          <p:cNvSpPr/>
          <p:nvPr/>
        </p:nvSpPr>
        <p:spPr>
          <a:xfrm>
            <a:off x="2060886" y="2569314"/>
            <a:ext cx="1553337" cy="1966244"/>
          </a:xfrm>
          <a:custGeom>
            <a:rect b="b" l="l" r="r" t="t"/>
            <a:pathLst>
              <a:path extrusionOk="0" h="1736198" w="1371600">
                <a:moveTo>
                  <a:pt x="374428" y="829999"/>
                </a:moveTo>
                <a:lnTo>
                  <a:pt x="511112" y="966587"/>
                </a:lnTo>
                <a:lnTo>
                  <a:pt x="403288" y="1074411"/>
                </a:lnTo>
                <a:lnTo>
                  <a:pt x="228600" y="899627"/>
                </a:lnTo>
                <a:lnTo>
                  <a:pt x="228600" y="760371"/>
                </a:lnTo>
                <a:lnTo>
                  <a:pt x="403288" y="585587"/>
                </a:lnTo>
                <a:lnTo>
                  <a:pt x="511112" y="693411"/>
                </a:lnTo>
                <a:lnTo>
                  <a:pt x="374428" y="829999"/>
                </a:lnTo>
                <a:close/>
                <a:moveTo>
                  <a:pt x="968312" y="585587"/>
                </a:moveTo>
                <a:lnTo>
                  <a:pt x="860488" y="693411"/>
                </a:lnTo>
                <a:lnTo>
                  <a:pt x="997172" y="829999"/>
                </a:lnTo>
                <a:lnTo>
                  <a:pt x="860488" y="966587"/>
                </a:lnTo>
                <a:lnTo>
                  <a:pt x="968312" y="1074411"/>
                </a:lnTo>
                <a:lnTo>
                  <a:pt x="1143000" y="899627"/>
                </a:lnTo>
                <a:lnTo>
                  <a:pt x="1143000" y="760371"/>
                </a:lnTo>
                <a:lnTo>
                  <a:pt x="968312" y="585587"/>
                </a:lnTo>
                <a:close/>
                <a:moveTo>
                  <a:pt x="688181" y="525199"/>
                </a:moveTo>
                <a:lnTo>
                  <a:pt x="525685" y="1134799"/>
                </a:lnTo>
                <a:lnTo>
                  <a:pt x="683419" y="1134799"/>
                </a:lnTo>
                <a:lnTo>
                  <a:pt x="845915" y="525199"/>
                </a:lnTo>
                <a:lnTo>
                  <a:pt x="688181" y="525199"/>
                </a:lnTo>
                <a:close/>
                <a:moveTo>
                  <a:pt x="1028700" y="1538221"/>
                </a:moveTo>
                <a:cubicBezTo>
                  <a:pt x="1240212" y="1416110"/>
                  <a:pt x="1371600" y="1188530"/>
                  <a:pt x="1371600" y="944299"/>
                </a:cubicBezTo>
                <a:lnTo>
                  <a:pt x="1371600" y="395954"/>
                </a:lnTo>
                <a:lnTo>
                  <a:pt x="685800" y="0"/>
                </a:lnTo>
                <a:lnTo>
                  <a:pt x="0" y="395954"/>
                </a:lnTo>
                <a:lnTo>
                  <a:pt x="0" y="944299"/>
                </a:lnTo>
                <a:cubicBezTo>
                  <a:pt x="0" y="1188530"/>
                  <a:pt x="131388" y="1416101"/>
                  <a:pt x="342900" y="1538221"/>
                </a:cubicBezTo>
                <a:lnTo>
                  <a:pt x="685800" y="1736198"/>
                </a:lnTo>
                <a:lnTo>
                  <a:pt x="1028700" y="1538221"/>
                </a:lnTo>
                <a:close/>
                <a:moveTo>
                  <a:pt x="685800" y="175984"/>
                </a:moveTo>
                <a:lnTo>
                  <a:pt x="1219200" y="483937"/>
                </a:lnTo>
                <a:lnTo>
                  <a:pt x="1219200" y="944299"/>
                </a:lnTo>
                <a:cubicBezTo>
                  <a:pt x="1219200" y="1134256"/>
                  <a:pt x="1117006" y="1311259"/>
                  <a:pt x="952500" y="1406242"/>
                </a:cubicBezTo>
                <a:lnTo>
                  <a:pt x="685800" y="1560224"/>
                </a:lnTo>
                <a:lnTo>
                  <a:pt x="419100" y="1406242"/>
                </a:lnTo>
                <a:cubicBezTo>
                  <a:pt x="254594" y="1311259"/>
                  <a:pt x="152400" y="1134256"/>
                  <a:pt x="152400" y="944299"/>
                </a:cubicBezTo>
                <a:lnTo>
                  <a:pt x="152400" y="483937"/>
                </a:lnTo>
                <a:lnTo>
                  <a:pt x="685800" y="175984"/>
                </a:lnTo>
                <a:close/>
              </a:path>
            </a:pathLst>
          </a:custGeom>
          <a:solidFill>
            <a:srgbClr val="000000"/>
          </a:soli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None/>
            </a:pPr>
            <a:r>
              <a:t/>
            </a:r>
            <a:endParaRPr b="0" i="0" sz="3300" u="none" cap="none" strike="noStrike">
              <a:solidFill>
                <a:srgbClr val="000000"/>
              </a:solidFill>
              <a:latin typeface="Arial"/>
              <a:ea typeface="Arial"/>
              <a:cs typeface="Arial"/>
              <a:sym typeface="Arial"/>
            </a:endParaRPr>
          </a:p>
        </p:txBody>
      </p:sp>
      <p:sp>
        <p:nvSpPr>
          <p:cNvPr id="493" name="Google Shape;493;p51"/>
          <p:cNvSpPr/>
          <p:nvPr/>
        </p:nvSpPr>
        <p:spPr>
          <a:xfrm>
            <a:off x="3863333" y="3302987"/>
            <a:ext cx="3741600" cy="498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lang="en" sz="4500">
                <a:solidFill>
                  <a:srgbClr val="000000"/>
                </a:solidFill>
                <a:latin typeface="Roboto"/>
                <a:ea typeface="Roboto"/>
                <a:cs typeface="Roboto"/>
                <a:sym typeface="Roboto"/>
              </a:rPr>
              <a:t>Code Security</a:t>
            </a:r>
            <a:endParaRPr b="1" sz="4500">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52"/>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700"/>
              <a:buFont typeface="Roboto"/>
              <a:buNone/>
            </a:pPr>
            <a:r>
              <a:rPr lang="en"/>
              <a:t>DevSecOps Pipeline 자동화 - Commit Stage</a:t>
            </a:r>
            <a:endParaRPr/>
          </a:p>
        </p:txBody>
      </p:sp>
      <p:sp>
        <p:nvSpPr>
          <p:cNvPr id="499" name="Google Shape;499;p52"/>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500" name="Google Shape;500;p52"/>
          <p:cNvPicPr preferRelativeResize="0"/>
          <p:nvPr/>
        </p:nvPicPr>
        <p:blipFill rotWithShape="1">
          <a:blip r:embed="rId3">
            <a:alphaModFix/>
          </a:blip>
          <a:srcRect b="1429" l="157" r="1581" t="0"/>
          <a:stretch/>
        </p:blipFill>
        <p:spPr>
          <a:xfrm>
            <a:off x="13967336" y="3657333"/>
            <a:ext cx="0" cy="0"/>
          </a:xfrm>
          <a:prstGeom prst="ellipse">
            <a:avLst/>
          </a:prstGeom>
          <a:solidFill>
            <a:schemeClr val="lt1"/>
          </a:solidFill>
          <a:ln>
            <a:noFill/>
          </a:ln>
          <a:effectLst>
            <a:outerShdw blurRad="101600" rotWithShape="0" algn="ctr" dir="5400000" dist="50800">
              <a:srgbClr val="000000">
                <a:alpha val="9800"/>
              </a:srgbClr>
            </a:outerShdw>
          </a:effectLst>
        </p:spPr>
      </p:pic>
      <p:pic>
        <p:nvPicPr>
          <p:cNvPr id="501" name="Google Shape;501;p52"/>
          <p:cNvPicPr preferRelativeResize="0"/>
          <p:nvPr/>
        </p:nvPicPr>
        <p:blipFill>
          <a:blip r:embed="rId4">
            <a:alphaModFix/>
          </a:blip>
          <a:stretch>
            <a:fillRect/>
          </a:stretch>
        </p:blipFill>
        <p:spPr>
          <a:xfrm>
            <a:off x="1537450" y="5095698"/>
            <a:ext cx="14012600" cy="6725150"/>
          </a:xfrm>
          <a:prstGeom prst="rect">
            <a:avLst/>
          </a:prstGeom>
          <a:noFill/>
          <a:ln>
            <a:noFill/>
          </a:ln>
        </p:spPr>
      </p:pic>
      <p:sp>
        <p:nvSpPr>
          <p:cNvPr id="502" name="Google Shape;502;p52"/>
          <p:cNvSpPr/>
          <p:nvPr/>
        </p:nvSpPr>
        <p:spPr>
          <a:xfrm>
            <a:off x="7966975" y="8229600"/>
            <a:ext cx="6216000" cy="838800"/>
          </a:xfrm>
          <a:prstGeom prst="rect">
            <a:avLst/>
          </a:prstGeom>
          <a:no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03" name="Google Shape;503;p52"/>
          <p:cNvSpPr/>
          <p:nvPr/>
        </p:nvSpPr>
        <p:spPr>
          <a:xfrm>
            <a:off x="17625063" y="3293493"/>
            <a:ext cx="4397100" cy="1975200"/>
          </a:xfrm>
          <a:prstGeom prst="roundRect">
            <a:avLst>
              <a:gd fmla="val 9596" name="adj"/>
            </a:avLst>
          </a:prstGeom>
          <a:solidFill>
            <a:schemeClr val="lt1"/>
          </a:solidFill>
          <a:ln>
            <a:noFill/>
          </a:ln>
          <a:effectLst>
            <a:outerShdw blurRad="101600" rotWithShape="0" algn="ctr" dir="5400000" dist="50800">
              <a:srgbClr val="000000">
                <a:alpha val="9800"/>
              </a:srgbClr>
            </a:outerShdw>
          </a:effectLst>
        </p:spPr>
        <p:txBody>
          <a:bodyPr anchorCtr="0" anchor="ctr" bIns="184850" lIns="184850" spcFirstLastPara="1" rIns="184850" wrap="square" tIns="184850">
            <a:noAutofit/>
          </a:bodyPr>
          <a:lstStyle/>
          <a:p>
            <a:pPr indent="0" lvl="0" marL="0" marR="0" rtl="0" algn="ctr">
              <a:spcBef>
                <a:spcPts val="0"/>
              </a:spcBef>
              <a:spcAft>
                <a:spcPts val="0"/>
              </a:spcAft>
              <a:buNone/>
            </a:pPr>
            <a:r>
              <a:rPr b="1" lang="en" sz="3800">
                <a:solidFill>
                  <a:schemeClr val="accent2"/>
                </a:solidFill>
                <a:latin typeface="Roboto"/>
                <a:ea typeface="Roboto"/>
                <a:cs typeface="Roboto"/>
                <a:sym typeface="Roboto"/>
              </a:rPr>
              <a:t>코드 리뷰</a:t>
            </a:r>
            <a:endParaRPr b="1" sz="3800">
              <a:solidFill>
                <a:schemeClr val="accent2"/>
              </a:solidFill>
              <a:latin typeface="Roboto"/>
              <a:ea typeface="Roboto"/>
              <a:cs typeface="Roboto"/>
              <a:sym typeface="Roboto"/>
            </a:endParaRPr>
          </a:p>
          <a:p>
            <a:pPr indent="0" lvl="0" marL="0" marR="0" rtl="0" algn="ctr">
              <a:spcBef>
                <a:spcPts val="0"/>
              </a:spcBef>
              <a:spcAft>
                <a:spcPts val="0"/>
              </a:spcAft>
              <a:buNone/>
            </a:pPr>
            <a:r>
              <a:rPr b="1" lang="en" sz="3800">
                <a:solidFill>
                  <a:schemeClr val="accent2"/>
                </a:solidFill>
                <a:latin typeface="Roboto"/>
                <a:ea typeface="Roboto"/>
                <a:cs typeface="Roboto"/>
                <a:sym typeface="Roboto"/>
              </a:rPr>
              <a:t>Secret Scanning</a:t>
            </a:r>
            <a:endParaRPr b="1" sz="3800">
              <a:solidFill>
                <a:schemeClr val="accent2"/>
              </a:solidFill>
              <a:latin typeface="Roboto"/>
              <a:ea typeface="Roboto"/>
              <a:cs typeface="Roboto"/>
              <a:sym typeface="Roboto"/>
            </a:endParaRPr>
          </a:p>
        </p:txBody>
      </p:sp>
      <p:cxnSp>
        <p:nvCxnSpPr>
          <p:cNvPr id="504" name="Google Shape;504;p52"/>
          <p:cNvCxnSpPr>
            <a:stCxn id="501" idx="0"/>
            <a:endCxn id="503" idx="1"/>
          </p:cNvCxnSpPr>
          <p:nvPr/>
        </p:nvCxnSpPr>
        <p:spPr>
          <a:xfrm rot="-5400000">
            <a:off x="12677150" y="147798"/>
            <a:ext cx="814500" cy="9081300"/>
          </a:xfrm>
          <a:prstGeom prst="bentConnector2">
            <a:avLst/>
          </a:prstGeom>
          <a:noFill/>
          <a:ln cap="flat" cmpd="sng" w="76200">
            <a:solidFill>
              <a:srgbClr val="BFBFBF"/>
            </a:solidFill>
            <a:prstDash val="solid"/>
            <a:miter lim="800000"/>
            <a:headEnd len="sm" w="sm" type="none"/>
            <a:tailEnd len="med" w="med" type="triangle"/>
          </a:ln>
        </p:spPr>
      </p:cxnSp>
      <p:pic>
        <p:nvPicPr>
          <p:cNvPr id="505" name="Google Shape;505;p52"/>
          <p:cNvPicPr preferRelativeResize="0"/>
          <p:nvPr/>
        </p:nvPicPr>
        <p:blipFill>
          <a:blip r:embed="rId5">
            <a:alphaModFix/>
          </a:blip>
          <a:stretch>
            <a:fillRect/>
          </a:stretch>
        </p:blipFill>
        <p:spPr>
          <a:xfrm>
            <a:off x="22785425" y="2350573"/>
            <a:ext cx="4891774" cy="1151006"/>
          </a:xfrm>
          <a:prstGeom prst="rect">
            <a:avLst/>
          </a:prstGeom>
          <a:noFill/>
          <a:ln>
            <a:noFill/>
          </a:ln>
        </p:spPr>
      </p:pic>
      <p:pic>
        <p:nvPicPr>
          <p:cNvPr id="506" name="Google Shape;506;p52"/>
          <p:cNvPicPr preferRelativeResize="0"/>
          <p:nvPr/>
        </p:nvPicPr>
        <p:blipFill>
          <a:blip r:embed="rId6">
            <a:alphaModFix/>
          </a:blip>
          <a:stretch>
            <a:fillRect/>
          </a:stretch>
        </p:blipFill>
        <p:spPr>
          <a:xfrm>
            <a:off x="15988274" y="6179025"/>
            <a:ext cx="13520750" cy="8680849"/>
          </a:xfrm>
          <a:prstGeom prst="rect">
            <a:avLst/>
          </a:prstGeom>
          <a:noFill/>
          <a:ln>
            <a:noFill/>
          </a:ln>
        </p:spPr>
      </p:pic>
      <p:pic>
        <p:nvPicPr>
          <p:cNvPr id="507" name="Google Shape;507;p52"/>
          <p:cNvPicPr preferRelativeResize="0"/>
          <p:nvPr/>
        </p:nvPicPr>
        <p:blipFill>
          <a:blip r:embed="rId7">
            <a:alphaModFix/>
          </a:blip>
          <a:stretch>
            <a:fillRect/>
          </a:stretch>
        </p:blipFill>
        <p:spPr>
          <a:xfrm>
            <a:off x="22928788" y="4170311"/>
            <a:ext cx="4891776" cy="133998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53"/>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700"/>
              <a:buFont typeface="Roboto"/>
              <a:buNone/>
            </a:pPr>
            <a:r>
              <a:rPr lang="en"/>
              <a:t>DevSecOps Pipeline 자동화 - Integration</a:t>
            </a:r>
            <a:endParaRPr/>
          </a:p>
        </p:txBody>
      </p:sp>
      <p:sp>
        <p:nvSpPr>
          <p:cNvPr id="513" name="Google Shape;513;p53"/>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514" name="Google Shape;514;p53"/>
          <p:cNvPicPr preferRelativeResize="0"/>
          <p:nvPr/>
        </p:nvPicPr>
        <p:blipFill rotWithShape="1">
          <a:blip r:embed="rId3">
            <a:alphaModFix/>
          </a:blip>
          <a:srcRect b="1429" l="157" r="1581" t="0"/>
          <a:stretch/>
        </p:blipFill>
        <p:spPr>
          <a:xfrm>
            <a:off x="13967336" y="3657333"/>
            <a:ext cx="0" cy="0"/>
          </a:xfrm>
          <a:prstGeom prst="ellipse">
            <a:avLst/>
          </a:prstGeom>
          <a:solidFill>
            <a:schemeClr val="lt1"/>
          </a:solidFill>
          <a:ln>
            <a:noFill/>
          </a:ln>
          <a:effectLst>
            <a:outerShdw blurRad="101600" rotWithShape="0" algn="ctr" dir="5400000" dist="50800">
              <a:srgbClr val="000000">
                <a:alpha val="9800"/>
              </a:srgbClr>
            </a:outerShdw>
          </a:effectLst>
        </p:spPr>
      </p:pic>
      <p:sp>
        <p:nvSpPr>
          <p:cNvPr id="515" name="Google Shape;515;p53"/>
          <p:cNvSpPr/>
          <p:nvPr/>
        </p:nvSpPr>
        <p:spPr>
          <a:xfrm>
            <a:off x="3413630" y="9428924"/>
            <a:ext cx="4397100" cy="1975200"/>
          </a:xfrm>
          <a:prstGeom prst="roundRect">
            <a:avLst>
              <a:gd fmla="val 9596" name="adj"/>
            </a:avLst>
          </a:prstGeom>
          <a:solidFill>
            <a:schemeClr val="lt1"/>
          </a:solidFill>
          <a:ln>
            <a:noFill/>
          </a:ln>
          <a:effectLst>
            <a:outerShdw blurRad="101600" rotWithShape="0" algn="ctr" dir="5400000" dist="50800">
              <a:srgbClr val="000000">
                <a:alpha val="9800"/>
              </a:srgbClr>
            </a:outerShdw>
          </a:effectLst>
        </p:spPr>
        <p:txBody>
          <a:bodyPr anchorCtr="0" anchor="ctr" bIns="184850" lIns="184850" spcFirstLastPara="1" rIns="184850" wrap="square" tIns="184850">
            <a:noAutofit/>
          </a:bodyPr>
          <a:lstStyle/>
          <a:p>
            <a:pPr indent="0" lvl="0" marL="0" marR="0" rtl="0" algn="ctr">
              <a:lnSpc>
                <a:spcPct val="100000"/>
              </a:lnSpc>
              <a:spcBef>
                <a:spcPts val="0"/>
              </a:spcBef>
              <a:spcAft>
                <a:spcPts val="0"/>
              </a:spcAft>
              <a:buClr>
                <a:schemeClr val="dk2"/>
              </a:buClr>
              <a:buSzPts val="3800"/>
              <a:buFont typeface="Roboto"/>
              <a:buNone/>
            </a:pPr>
            <a:r>
              <a:rPr b="1" lang="en" sz="3800">
                <a:solidFill>
                  <a:schemeClr val="dk2"/>
                </a:solidFill>
                <a:latin typeface="Roboto"/>
                <a:ea typeface="Roboto"/>
                <a:cs typeface="Roboto"/>
                <a:sym typeface="Roboto"/>
              </a:rPr>
              <a:t>Continuous</a:t>
            </a:r>
            <a:r>
              <a:rPr b="1" lang="en" sz="3800">
                <a:solidFill>
                  <a:schemeClr val="dk2"/>
                </a:solidFill>
                <a:latin typeface="Roboto"/>
                <a:ea typeface="Roboto"/>
                <a:cs typeface="Roboto"/>
                <a:sym typeface="Roboto"/>
              </a:rPr>
              <a:t> Integration</a:t>
            </a:r>
            <a:endParaRPr sz="3300"/>
          </a:p>
        </p:txBody>
      </p:sp>
      <p:cxnSp>
        <p:nvCxnSpPr>
          <p:cNvPr id="516" name="Google Shape;516;p53"/>
          <p:cNvCxnSpPr>
            <a:endCxn id="517" idx="0"/>
          </p:cNvCxnSpPr>
          <p:nvPr/>
        </p:nvCxnSpPr>
        <p:spPr>
          <a:xfrm>
            <a:off x="7682330" y="9247736"/>
            <a:ext cx="7212600" cy="0"/>
          </a:xfrm>
          <a:prstGeom prst="straightConnector1">
            <a:avLst/>
          </a:prstGeom>
          <a:noFill/>
          <a:ln cap="flat" cmpd="sng" w="76200">
            <a:solidFill>
              <a:srgbClr val="BFBFBF"/>
            </a:solidFill>
            <a:prstDash val="solid"/>
            <a:miter lim="800000"/>
            <a:headEnd len="sm" w="sm" type="none"/>
            <a:tailEnd len="med" w="med" type="triangle"/>
          </a:ln>
        </p:spPr>
      </p:cxnSp>
      <p:sp>
        <p:nvSpPr>
          <p:cNvPr id="517" name="Google Shape;517;p53"/>
          <p:cNvSpPr/>
          <p:nvPr/>
        </p:nvSpPr>
        <p:spPr>
          <a:xfrm flipH="1" rot="-5400000">
            <a:off x="15447230" y="2907086"/>
            <a:ext cx="11576700" cy="12681300"/>
          </a:xfrm>
          <a:prstGeom prst="roundRect">
            <a:avLst>
              <a:gd fmla="val 1906"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518" name="Google Shape;518;p53"/>
          <p:cNvSpPr/>
          <p:nvPr/>
        </p:nvSpPr>
        <p:spPr>
          <a:xfrm>
            <a:off x="14894931" y="3459389"/>
            <a:ext cx="12681300" cy="219600"/>
          </a:xfrm>
          <a:prstGeom prst="rect">
            <a:avLst/>
          </a:prstGeom>
          <a:gradFill>
            <a:gsLst>
              <a:gs pos="0">
                <a:srgbClr val="4F00FF"/>
              </a:gs>
              <a:gs pos="100000">
                <a:srgbClr val="3C95FF"/>
              </a:gs>
            </a:gsLst>
            <a:lin ang="2700006" scaled="0"/>
          </a:gradFill>
          <a:ln>
            <a:noFill/>
          </a:ln>
        </p:spPr>
        <p:txBody>
          <a:bodyPr anchorCtr="0" anchor="ctr" bIns="109625" lIns="219350" spcFirstLastPara="1" rIns="219350" wrap="square" tIns="109625">
            <a:noAutofit/>
          </a:bodyPr>
          <a:lstStyle/>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Roboto"/>
              <a:ea typeface="Roboto"/>
              <a:cs typeface="Roboto"/>
              <a:sym typeface="Roboto"/>
            </a:endParaRPr>
          </a:p>
        </p:txBody>
      </p:sp>
      <p:sp>
        <p:nvSpPr>
          <p:cNvPr id="519" name="Google Shape;519;p53"/>
          <p:cNvSpPr txBox="1"/>
          <p:nvPr/>
        </p:nvSpPr>
        <p:spPr>
          <a:xfrm>
            <a:off x="17328853" y="3678934"/>
            <a:ext cx="10228200" cy="2408400"/>
          </a:xfrm>
          <a:prstGeom prst="rect">
            <a:avLst/>
          </a:prstGeom>
          <a:noFill/>
          <a:ln>
            <a:noFill/>
          </a:ln>
        </p:spPr>
        <p:txBody>
          <a:bodyPr anchorCtr="0" anchor="ctr" bIns="0" lIns="438775" spcFirstLastPara="1" rIns="438775" wrap="square" tIns="0">
            <a:noAutofit/>
          </a:bodyPr>
          <a:lstStyle/>
          <a:p>
            <a:pPr indent="0" lvl="0" marL="0" rtl="0" algn="l">
              <a:lnSpc>
                <a:spcPct val="114000"/>
              </a:lnSpc>
              <a:spcBef>
                <a:spcPts val="0"/>
              </a:spcBef>
              <a:spcAft>
                <a:spcPts val="0"/>
              </a:spcAft>
              <a:buClr>
                <a:srgbClr val="000000"/>
              </a:buClr>
              <a:buSzPts val="4800"/>
              <a:buFont typeface="Arial"/>
              <a:buNone/>
            </a:pPr>
            <a:r>
              <a:rPr b="1" lang="en" sz="4800">
                <a:latin typeface="Roboto"/>
                <a:ea typeface="Roboto"/>
                <a:cs typeface="Roboto"/>
                <a:sym typeface="Roboto"/>
              </a:rPr>
              <a:t>두번째 방어막</a:t>
            </a:r>
            <a:endParaRPr b="1" sz="4800">
              <a:solidFill>
                <a:srgbClr val="000000"/>
              </a:solidFill>
              <a:latin typeface="Roboto"/>
              <a:ea typeface="Roboto"/>
              <a:cs typeface="Roboto"/>
              <a:sym typeface="Roboto"/>
            </a:endParaRPr>
          </a:p>
        </p:txBody>
      </p:sp>
      <p:sp>
        <p:nvSpPr>
          <p:cNvPr id="520" name="Google Shape;520;p53"/>
          <p:cNvSpPr/>
          <p:nvPr/>
        </p:nvSpPr>
        <p:spPr>
          <a:xfrm>
            <a:off x="15605631" y="4162246"/>
            <a:ext cx="1691045" cy="1499611"/>
          </a:xfrm>
          <a:custGeom>
            <a:rect b="b" l="l" r="r" t="t"/>
            <a:pathLst>
              <a:path extrusionOk="0" h="762191" w="859489">
                <a:moveTo>
                  <a:pt x="248270" y="666941"/>
                </a:moveTo>
                <a:cubicBezTo>
                  <a:pt x="232553" y="666941"/>
                  <a:pt x="219790" y="679704"/>
                  <a:pt x="219790" y="695420"/>
                </a:cubicBezTo>
                <a:cubicBezTo>
                  <a:pt x="219790" y="711137"/>
                  <a:pt x="232553" y="723900"/>
                  <a:pt x="248270" y="723900"/>
                </a:cubicBezTo>
                <a:cubicBezTo>
                  <a:pt x="263986" y="723900"/>
                  <a:pt x="276749" y="711137"/>
                  <a:pt x="276749" y="695420"/>
                </a:cubicBezTo>
                <a:cubicBezTo>
                  <a:pt x="276749" y="679704"/>
                  <a:pt x="263986" y="666941"/>
                  <a:pt x="248270" y="666941"/>
                </a:cubicBezTo>
                <a:close/>
                <a:moveTo>
                  <a:pt x="277321" y="514446"/>
                </a:moveTo>
                <a:lnTo>
                  <a:pt x="544021" y="514446"/>
                </a:lnTo>
                <a:lnTo>
                  <a:pt x="544021" y="552546"/>
                </a:lnTo>
                <a:lnTo>
                  <a:pt x="277321" y="552546"/>
                </a:lnTo>
                <a:close/>
                <a:moveTo>
                  <a:pt x="133541" y="381048"/>
                </a:moveTo>
                <a:lnTo>
                  <a:pt x="133541" y="381095"/>
                </a:lnTo>
                <a:lnTo>
                  <a:pt x="133536" y="381071"/>
                </a:lnTo>
                <a:close/>
                <a:moveTo>
                  <a:pt x="201121" y="362046"/>
                </a:moveTo>
                <a:lnTo>
                  <a:pt x="429721" y="362046"/>
                </a:lnTo>
                <a:lnTo>
                  <a:pt x="429721" y="400146"/>
                </a:lnTo>
                <a:lnTo>
                  <a:pt x="201121" y="400146"/>
                </a:lnTo>
                <a:close/>
                <a:moveTo>
                  <a:pt x="66770" y="352616"/>
                </a:moveTo>
                <a:cubicBezTo>
                  <a:pt x="51054" y="352616"/>
                  <a:pt x="38291" y="365379"/>
                  <a:pt x="38291" y="381095"/>
                </a:cubicBezTo>
                <a:cubicBezTo>
                  <a:pt x="38291" y="396812"/>
                  <a:pt x="51054" y="409575"/>
                  <a:pt x="66770" y="409575"/>
                </a:cubicBezTo>
                <a:cubicBezTo>
                  <a:pt x="82487" y="409575"/>
                  <a:pt x="95250" y="396812"/>
                  <a:pt x="95250" y="381095"/>
                </a:cubicBezTo>
                <a:cubicBezTo>
                  <a:pt x="95250" y="365379"/>
                  <a:pt x="82487" y="352616"/>
                  <a:pt x="66770" y="352616"/>
                </a:cubicBezTo>
                <a:close/>
                <a:moveTo>
                  <a:pt x="792671" y="352615"/>
                </a:moveTo>
                <a:cubicBezTo>
                  <a:pt x="776955" y="352615"/>
                  <a:pt x="764191" y="365379"/>
                  <a:pt x="764191" y="381095"/>
                </a:cubicBezTo>
                <a:cubicBezTo>
                  <a:pt x="764191" y="396812"/>
                  <a:pt x="776955" y="409575"/>
                  <a:pt x="792671" y="409575"/>
                </a:cubicBezTo>
                <a:cubicBezTo>
                  <a:pt x="808387" y="409575"/>
                  <a:pt x="821151" y="396812"/>
                  <a:pt x="821151" y="381095"/>
                </a:cubicBezTo>
                <a:cubicBezTo>
                  <a:pt x="821151" y="365379"/>
                  <a:pt x="808387" y="352615"/>
                  <a:pt x="792671" y="352615"/>
                </a:cubicBezTo>
                <a:close/>
                <a:moveTo>
                  <a:pt x="544021" y="352615"/>
                </a:moveTo>
                <a:cubicBezTo>
                  <a:pt x="528305" y="352615"/>
                  <a:pt x="515541" y="365379"/>
                  <a:pt x="515541" y="381095"/>
                </a:cubicBezTo>
                <a:cubicBezTo>
                  <a:pt x="515541" y="396812"/>
                  <a:pt x="528305" y="409575"/>
                  <a:pt x="544021" y="409575"/>
                </a:cubicBezTo>
                <a:cubicBezTo>
                  <a:pt x="559737" y="409575"/>
                  <a:pt x="572501" y="396812"/>
                  <a:pt x="572501" y="381095"/>
                </a:cubicBezTo>
                <a:cubicBezTo>
                  <a:pt x="572501" y="365379"/>
                  <a:pt x="559737" y="352615"/>
                  <a:pt x="544021" y="352615"/>
                </a:cubicBezTo>
                <a:close/>
                <a:moveTo>
                  <a:pt x="544069" y="314325"/>
                </a:moveTo>
                <a:cubicBezTo>
                  <a:pt x="574263" y="314325"/>
                  <a:pt x="599790" y="334470"/>
                  <a:pt x="608029" y="362045"/>
                </a:cubicBezTo>
                <a:lnTo>
                  <a:pt x="728711" y="362045"/>
                </a:lnTo>
                <a:cubicBezTo>
                  <a:pt x="736902" y="334470"/>
                  <a:pt x="762477" y="314325"/>
                  <a:pt x="792671" y="314325"/>
                </a:cubicBezTo>
                <a:lnTo>
                  <a:pt x="792719" y="314373"/>
                </a:lnTo>
                <a:cubicBezTo>
                  <a:pt x="829533" y="314373"/>
                  <a:pt x="859489" y="344329"/>
                  <a:pt x="859489" y="381143"/>
                </a:cubicBezTo>
                <a:cubicBezTo>
                  <a:pt x="859489" y="417957"/>
                  <a:pt x="829533" y="447913"/>
                  <a:pt x="792719" y="447913"/>
                </a:cubicBezTo>
                <a:cubicBezTo>
                  <a:pt x="787385" y="447913"/>
                  <a:pt x="782194" y="447199"/>
                  <a:pt x="777241" y="446008"/>
                </a:cubicBezTo>
                <a:lnTo>
                  <a:pt x="622221" y="714470"/>
                </a:lnTo>
                <a:lnTo>
                  <a:pt x="312230" y="714470"/>
                </a:lnTo>
                <a:cubicBezTo>
                  <a:pt x="304039" y="742045"/>
                  <a:pt x="278464" y="762191"/>
                  <a:pt x="248270" y="762191"/>
                </a:cubicBezTo>
                <a:cubicBezTo>
                  <a:pt x="211455" y="762191"/>
                  <a:pt x="181499" y="732234"/>
                  <a:pt x="181499" y="695420"/>
                </a:cubicBezTo>
                <a:cubicBezTo>
                  <a:pt x="181499" y="677704"/>
                  <a:pt x="188500" y="661559"/>
                  <a:pt x="199835" y="649605"/>
                </a:cubicBezTo>
                <a:lnTo>
                  <a:pt x="112205" y="497776"/>
                </a:lnTo>
                <a:lnTo>
                  <a:pt x="145209" y="478726"/>
                </a:lnTo>
                <a:lnTo>
                  <a:pt x="232839" y="630507"/>
                </a:lnTo>
                <a:cubicBezTo>
                  <a:pt x="237792" y="629364"/>
                  <a:pt x="242936" y="628650"/>
                  <a:pt x="248270" y="628650"/>
                </a:cubicBezTo>
                <a:cubicBezTo>
                  <a:pt x="278464" y="628650"/>
                  <a:pt x="303991" y="648795"/>
                  <a:pt x="312230" y="676370"/>
                </a:cubicBezTo>
                <a:lnTo>
                  <a:pt x="600218" y="676370"/>
                </a:lnTo>
                <a:lnTo>
                  <a:pt x="744236" y="426911"/>
                </a:lnTo>
                <a:cubicBezTo>
                  <a:pt x="737140" y="419433"/>
                  <a:pt x="731759" y="410289"/>
                  <a:pt x="728711" y="400145"/>
                </a:cubicBezTo>
                <a:lnTo>
                  <a:pt x="608029" y="400145"/>
                </a:lnTo>
                <a:cubicBezTo>
                  <a:pt x="599837" y="427720"/>
                  <a:pt x="574263" y="447865"/>
                  <a:pt x="544069" y="447865"/>
                </a:cubicBezTo>
                <a:cubicBezTo>
                  <a:pt x="507254" y="447865"/>
                  <a:pt x="477298" y="417909"/>
                  <a:pt x="477298" y="381095"/>
                </a:cubicBezTo>
                <a:cubicBezTo>
                  <a:pt x="477298" y="344281"/>
                  <a:pt x="507254" y="314325"/>
                  <a:pt x="544069" y="314325"/>
                </a:cubicBezTo>
                <a:close/>
                <a:moveTo>
                  <a:pt x="277321" y="209646"/>
                </a:moveTo>
                <a:lnTo>
                  <a:pt x="582121" y="209646"/>
                </a:lnTo>
                <a:lnTo>
                  <a:pt x="582121" y="247746"/>
                </a:lnTo>
                <a:lnTo>
                  <a:pt x="277321" y="247746"/>
                </a:lnTo>
                <a:close/>
                <a:moveTo>
                  <a:pt x="610695" y="38291"/>
                </a:moveTo>
                <a:cubicBezTo>
                  <a:pt x="594979" y="38291"/>
                  <a:pt x="582216" y="51054"/>
                  <a:pt x="582216" y="66770"/>
                </a:cubicBezTo>
                <a:cubicBezTo>
                  <a:pt x="582216" y="82487"/>
                  <a:pt x="594979" y="95250"/>
                  <a:pt x="610695" y="95250"/>
                </a:cubicBezTo>
                <a:cubicBezTo>
                  <a:pt x="626412" y="95250"/>
                  <a:pt x="639175" y="82487"/>
                  <a:pt x="639175" y="66770"/>
                </a:cubicBezTo>
                <a:cubicBezTo>
                  <a:pt x="639175" y="51054"/>
                  <a:pt x="626412" y="38291"/>
                  <a:pt x="610695" y="38291"/>
                </a:cubicBezTo>
                <a:close/>
                <a:moveTo>
                  <a:pt x="610648" y="0"/>
                </a:moveTo>
                <a:cubicBezTo>
                  <a:pt x="647462" y="0"/>
                  <a:pt x="677418" y="29956"/>
                  <a:pt x="677418" y="66770"/>
                </a:cubicBezTo>
                <a:cubicBezTo>
                  <a:pt x="677418" y="84344"/>
                  <a:pt x="670560" y="100298"/>
                  <a:pt x="659416" y="112252"/>
                </a:cubicBezTo>
                <a:lnTo>
                  <a:pt x="718376" y="214408"/>
                </a:lnTo>
                <a:lnTo>
                  <a:pt x="685371" y="233458"/>
                </a:lnTo>
                <a:lnTo>
                  <a:pt x="626555" y="131540"/>
                </a:lnTo>
                <a:cubicBezTo>
                  <a:pt x="621459" y="132779"/>
                  <a:pt x="616125" y="133541"/>
                  <a:pt x="610648" y="133541"/>
                </a:cubicBezTo>
                <a:cubicBezTo>
                  <a:pt x="580454" y="133541"/>
                  <a:pt x="554927" y="113395"/>
                  <a:pt x="546687" y="85820"/>
                </a:cubicBezTo>
                <a:lnTo>
                  <a:pt x="259223" y="85820"/>
                </a:lnTo>
                <a:lnTo>
                  <a:pt x="115205" y="335280"/>
                </a:lnTo>
                <a:cubicBezTo>
                  <a:pt x="120873" y="341257"/>
                  <a:pt x="125457" y="348270"/>
                  <a:pt x="128624" y="356009"/>
                </a:cubicBezTo>
                <a:lnTo>
                  <a:pt x="133536" y="381071"/>
                </a:lnTo>
                <a:lnTo>
                  <a:pt x="128285" y="407012"/>
                </a:lnTo>
                <a:cubicBezTo>
                  <a:pt x="118134" y="430968"/>
                  <a:pt x="94381" y="447818"/>
                  <a:pt x="66770" y="447818"/>
                </a:cubicBezTo>
                <a:cubicBezTo>
                  <a:pt x="29956" y="447818"/>
                  <a:pt x="0" y="417862"/>
                  <a:pt x="0" y="381048"/>
                </a:cubicBezTo>
                <a:cubicBezTo>
                  <a:pt x="0" y="344234"/>
                  <a:pt x="29956" y="314277"/>
                  <a:pt x="66770" y="314277"/>
                </a:cubicBezTo>
                <a:cubicBezTo>
                  <a:pt x="72104" y="314277"/>
                  <a:pt x="77295" y="314992"/>
                  <a:pt x="82248" y="316182"/>
                </a:cubicBezTo>
                <a:lnTo>
                  <a:pt x="237268" y="47720"/>
                </a:lnTo>
                <a:lnTo>
                  <a:pt x="546687" y="47720"/>
                </a:lnTo>
                <a:cubicBezTo>
                  <a:pt x="554879" y="20145"/>
                  <a:pt x="580454" y="0"/>
                  <a:pt x="610648" y="0"/>
                </a:cubicBezTo>
                <a:close/>
              </a:path>
            </a:pathLst>
          </a:custGeom>
          <a:gradFill>
            <a:gsLst>
              <a:gs pos="0">
                <a:srgbClr val="4F00FF"/>
              </a:gs>
              <a:gs pos="100000">
                <a:srgbClr val="3C95FF"/>
              </a:gs>
            </a:gsLst>
            <a:lin ang="2700006" scaled="0"/>
          </a:gradFill>
          <a:ln>
            <a:noFill/>
          </a:ln>
        </p:spPr>
        <p:txBody>
          <a:bodyPr anchorCtr="0" anchor="ctr" bIns="109625" lIns="219350" spcFirstLastPara="1" rIns="219350" wrap="square" tIns="109625">
            <a:noAutofit/>
          </a:bodyPr>
          <a:lstStyle/>
          <a:p>
            <a:pPr indent="0" lvl="0" marL="0" marR="0" rtl="0" algn="l">
              <a:lnSpc>
                <a:spcPct val="100000"/>
              </a:lnSpc>
              <a:spcBef>
                <a:spcPts val="0"/>
              </a:spcBef>
              <a:spcAft>
                <a:spcPts val="0"/>
              </a:spcAft>
              <a:buClr>
                <a:srgbClr val="000000"/>
              </a:buClr>
              <a:buSzPts val="3300"/>
              <a:buFont typeface="Arial"/>
              <a:buNone/>
            </a:pPr>
            <a:r>
              <a:t/>
            </a:r>
            <a:endParaRPr b="1" i="0" sz="3300" u="none" cap="none" strike="noStrike">
              <a:solidFill>
                <a:srgbClr val="000000"/>
              </a:solidFill>
              <a:latin typeface="Roboto"/>
              <a:ea typeface="Roboto"/>
              <a:cs typeface="Roboto"/>
              <a:sym typeface="Roboto"/>
            </a:endParaRPr>
          </a:p>
        </p:txBody>
      </p:sp>
      <p:sp>
        <p:nvSpPr>
          <p:cNvPr id="521" name="Google Shape;521;p53"/>
          <p:cNvSpPr txBox="1"/>
          <p:nvPr/>
        </p:nvSpPr>
        <p:spPr>
          <a:xfrm>
            <a:off x="15605631" y="6286500"/>
            <a:ext cx="11970900" cy="8778300"/>
          </a:xfrm>
          <a:prstGeom prst="rect">
            <a:avLst/>
          </a:prstGeom>
          <a:noFill/>
          <a:ln>
            <a:noFill/>
          </a:ln>
        </p:spPr>
        <p:txBody>
          <a:bodyPr anchorCtr="0" anchor="t" bIns="109675" lIns="0" spcFirstLastPara="1" rIns="438775" wrap="square" tIns="0">
            <a:noAutofit/>
          </a:bodyPr>
          <a:lstStyle/>
          <a:p>
            <a:pPr indent="0" lvl="0" marL="0" rtl="0" algn="l">
              <a:lnSpc>
                <a:spcPct val="114000"/>
              </a:lnSpc>
              <a:spcBef>
                <a:spcPts val="0"/>
              </a:spcBef>
              <a:spcAft>
                <a:spcPts val="0"/>
              </a:spcAft>
              <a:buClr>
                <a:srgbClr val="000000"/>
              </a:buClr>
              <a:buSzPts val="2600"/>
              <a:buFont typeface="Arial"/>
              <a:buNone/>
            </a:pPr>
            <a:r>
              <a:rPr lang="en" sz="4300">
                <a:latin typeface="Roboto"/>
                <a:ea typeface="Roboto"/>
                <a:cs typeface="Roboto"/>
                <a:sym typeface="Roboto"/>
              </a:rPr>
              <a:t>CI의 Workflow 내에서의 보안 적용</a:t>
            </a:r>
            <a:endParaRPr b="0" i="0" sz="3300" u="none" cap="none" strike="noStrike">
              <a:solidFill>
                <a:srgbClr val="000000"/>
              </a:solidFill>
              <a:latin typeface="Arial"/>
              <a:ea typeface="Arial"/>
              <a:cs typeface="Arial"/>
              <a:sym typeface="Arial"/>
            </a:endParaRPr>
          </a:p>
          <a:p>
            <a:pPr indent="-488950" lvl="1" marL="431800" marR="0" rtl="0" algn="l">
              <a:lnSpc>
                <a:spcPct val="114000"/>
              </a:lnSpc>
              <a:spcBef>
                <a:spcPts val="1400"/>
              </a:spcBef>
              <a:spcAft>
                <a:spcPts val="0"/>
              </a:spcAft>
              <a:buClr>
                <a:srgbClr val="000000"/>
              </a:buClr>
              <a:buSzPts val="4300"/>
              <a:buChar char="•"/>
            </a:pPr>
            <a:r>
              <a:rPr lang="en" sz="4300">
                <a:latin typeface="Roboto"/>
                <a:ea typeface="Roboto"/>
                <a:cs typeface="Roboto"/>
                <a:sym typeface="Roboto"/>
              </a:rPr>
              <a:t>보안팀과 해당 CI 작업자의 협업</a:t>
            </a:r>
            <a:endParaRPr sz="4300">
              <a:solidFill>
                <a:srgbClr val="000000"/>
              </a:solidFill>
              <a:latin typeface="Roboto"/>
              <a:ea typeface="Roboto"/>
              <a:cs typeface="Roboto"/>
              <a:sym typeface="Roboto"/>
            </a:endParaRPr>
          </a:p>
          <a:p>
            <a:pPr indent="-469900" lvl="2" marL="876300" marR="0" rtl="0" algn="l">
              <a:lnSpc>
                <a:spcPct val="114000"/>
              </a:lnSpc>
              <a:spcBef>
                <a:spcPts val="1400"/>
              </a:spcBef>
              <a:spcAft>
                <a:spcPts val="0"/>
              </a:spcAft>
              <a:buClr>
                <a:srgbClr val="000000"/>
              </a:buClr>
              <a:buSzPts val="3800"/>
              <a:buFont typeface="Arial"/>
              <a:buChar char="•"/>
            </a:pPr>
            <a:r>
              <a:rPr lang="en" sz="3800">
                <a:latin typeface="Roboto"/>
                <a:ea typeface="Roboto"/>
                <a:cs typeface="Roboto"/>
                <a:sym typeface="Roboto"/>
              </a:rPr>
              <a:t>OWASP Dependency Track</a:t>
            </a:r>
            <a:endParaRPr sz="3800">
              <a:latin typeface="Roboto"/>
              <a:ea typeface="Roboto"/>
              <a:cs typeface="Roboto"/>
              <a:sym typeface="Roboto"/>
            </a:endParaRPr>
          </a:p>
          <a:p>
            <a:pPr indent="-469900" lvl="2" marL="876300" marR="0" rtl="0" algn="l">
              <a:lnSpc>
                <a:spcPct val="114000"/>
              </a:lnSpc>
              <a:spcBef>
                <a:spcPts val="1400"/>
              </a:spcBef>
              <a:spcAft>
                <a:spcPts val="0"/>
              </a:spcAft>
              <a:buSzPts val="3800"/>
              <a:buFont typeface="Roboto"/>
              <a:buChar char="•"/>
            </a:pPr>
            <a:r>
              <a:rPr lang="en" sz="3800">
                <a:latin typeface="Roboto"/>
                <a:ea typeface="Roboto"/>
                <a:cs typeface="Roboto"/>
                <a:sym typeface="Roboto"/>
              </a:rPr>
              <a:t>Node Security Project</a:t>
            </a:r>
            <a:endParaRPr sz="3800">
              <a:latin typeface="Roboto"/>
              <a:ea typeface="Roboto"/>
              <a:cs typeface="Roboto"/>
              <a:sym typeface="Roboto"/>
            </a:endParaRPr>
          </a:p>
          <a:p>
            <a:pPr indent="-469900" lvl="2" marL="876300" marR="0" rtl="0" algn="l">
              <a:lnSpc>
                <a:spcPct val="114000"/>
              </a:lnSpc>
              <a:spcBef>
                <a:spcPts val="1400"/>
              </a:spcBef>
              <a:spcAft>
                <a:spcPts val="0"/>
              </a:spcAft>
              <a:buSzPts val="3800"/>
              <a:buFont typeface="Roboto"/>
              <a:buChar char="•"/>
            </a:pPr>
            <a:r>
              <a:rPr lang="en" sz="3800">
                <a:latin typeface="Roboto"/>
                <a:ea typeface="Roboto"/>
                <a:cs typeface="Roboto"/>
                <a:sym typeface="Roboto"/>
              </a:rPr>
              <a:t>Bundler</a:t>
            </a:r>
            <a:r>
              <a:rPr lang="en" sz="3800">
                <a:latin typeface="Roboto"/>
                <a:ea typeface="Roboto"/>
                <a:cs typeface="Roboto"/>
                <a:sym typeface="Roboto"/>
              </a:rPr>
              <a:t>-Audit</a:t>
            </a:r>
            <a:endParaRPr sz="3800">
              <a:latin typeface="Roboto"/>
              <a:ea typeface="Roboto"/>
              <a:cs typeface="Roboto"/>
              <a:sym typeface="Roboto"/>
            </a:endParaRPr>
          </a:p>
          <a:p>
            <a:pPr indent="-768350" lvl="0" marL="1104900" rtl="0" algn="l">
              <a:lnSpc>
                <a:spcPct val="114000"/>
              </a:lnSpc>
              <a:spcBef>
                <a:spcPts val="1400"/>
              </a:spcBef>
              <a:spcAft>
                <a:spcPts val="0"/>
              </a:spcAft>
              <a:buSzPts val="3300"/>
              <a:buChar char="●"/>
            </a:pPr>
            <a:r>
              <a:rPr lang="en" sz="4300">
                <a:solidFill>
                  <a:schemeClr val="dk1"/>
                </a:solidFill>
                <a:latin typeface="Roboto"/>
                <a:ea typeface="Roboto"/>
                <a:cs typeface="Roboto"/>
                <a:sym typeface="Roboto"/>
              </a:rPr>
              <a:t>On-Call Security Team</a:t>
            </a:r>
            <a:endParaRPr b="1" i="0" sz="3300" u="none" cap="none" strike="noStrike">
              <a:solidFill>
                <a:srgbClr val="000000"/>
              </a:solidFill>
            </a:endParaRPr>
          </a:p>
          <a:p>
            <a:pPr indent="-438150" lvl="3" marL="1320800" marR="0" rtl="0" algn="l">
              <a:lnSpc>
                <a:spcPct val="114000"/>
              </a:lnSpc>
              <a:spcBef>
                <a:spcPts val="1400"/>
              </a:spcBef>
              <a:spcAft>
                <a:spcPts val="0"/>
              </a:spcAft>
              <a:buClr>
                <a:srgbClr val="000000"/>
              </a:buClr>
              <a:buSzPts val="3300"/>
              <a:buChar char="•"/>
            </a:pPr>
            <a:r>
              <a:rPr b="1" lang="en" sz="3300">
                <a:latin typeface="Roboto"/>
                <a:ea typeface="Roboto"/>
                <a:cs typeface="Roboto"/>
                <a:sym typeface="Roboto"/>
              </a:rPr>
              <a:t>Password 해싱 알고리즘이 변경 되나요?</a:t>
            </a:r>
            <a:endParaRPr b="1" sz="3300">
              <a:latin typeface="Roboto"/>
              <a:ea typeface="Roboto"/>
              <a:cs typeface="Roboto"/>
              <a:sym typeface="Roboto"/>
            </a:endParaRPr>
          </a:p>
          <a:p>
            <a:pPr indent="-438150" lvl="3" marL="1320800" marR="0" rtl="0" algn="l">
              <a:lnSpc>
                <a:spcPct val="114000"/>
              </a:lnSpc>
              <a:spcBef>
                <a:spcPts val="1400"/>
              </a:spcBef>
              <a:spcAft>
                <a:spcPts val="1400"/>
              </a:spcAft>
              <a:buSzPts val="3300"/>
              <a:buFont typeface="Roboto"/>
              <a:buChar char="•"/>
            </a:pPr>
            <a:r>
              <a:rPr b="1" lang="en" sz="3300">
                <a:latin typeface="Roboto"/>
                <a:ea typeface="Roboto"/>
                <a:cs typeface="Roboto"/>
                <a:sym typeface="Roboto"/>
              </a:rPr>
              <a:t>유저와 관련한 민감한 기능이 포함되나요?</a:t>
            </a:r>
            <a:endParaRPr b="1" sz="3300">
              <a:latin typeface="Roboto"/>
              <a:ea typeface="Roboto"/>
              <a:cs typeface="Roboto"/>
              <a:sym typeface="Roboto"/>
            </a:endParaRPr>
          </a:p>
        </p:txBody>
      </p:sp>
      <p:pic>
        <p:nvPicPr>
          <p:cNvPr id="522" name="Google Shape;522;p53"/>
          <p:cNvPicPr preferRelativeResize="0"/>
          <p:nvPr/>
        </p:nvPicPr>
        <p:blipFill>
          <a:blip r:embed="rId4">
            <a:alphaModFix/>
          </a:blip>
          <a:stretch>
            <a:fillRect/>
          </a:stretch>
        </p:blipFill>
        <p:spPr>
          <a:xfrm>
            <a:off x="1181100" y="3007039"/>
            <a:ext cx="3810000" cy="3810000"/>
          </a:xfrm>
          <a:prstGeom prst="rect">
            <a:avLst/>
          </a:prstGeom>
          <a:noFill/>
          <a:ln>
            <a:noFill/>
          </a:ln>
        </p:spPr>
      </p:pic>
      <p:pic>
        <p:nvPicPr>
          <p:cNvPr id="523" name="Google Shape;523;p53"/>
          <p:cNvPicPr preferRelativeResize="0"/>
          <p:nvPr/>
        </p:nvPicPr>
        <p:blipFill>
          <a:blip r:embed="rId5">
            <a:alphaModFix/>
          </a:blip>
          <a:stretch>
            <a:fillRect/>
          </a:stretch>
        </p:blipFill>
        <p:spPr>
          <a:xfrm>
            <a:off x="5151175" y="4606314"/>
            <a:ext cx="2667000" cy="2667000"/>
          </a:xfrm>
          <a:prstGeom prst="rect">
            <a:avLst/>
          </a:prstGeom>
          <a:noFill/>
          <a:ln>
            <a:noFill/>
          </a:ln>
        </p:spPr>
      </p:pic>
      <p:pic>
        <p:nvPicPr>
          <p:cNvPr id="524" name="Google Shape;524;p53"/>
          <p:cNvPicPr preferRelativeResize="0"/>
          <p:nvPr/>
        </p:nvPicPr>
        <p:blipFill>
          <a:blip r:embed="rId6">
            <a:alphaModFix/>
          </a:blip>
          <a:stretch>
            <a:fillRect/>
          </a:stretch>
        </p:blipFill>
        <p:spPr>
          <a:xfrm>
            <a:off x="1668775" y="6127735"/>
            <a:ext cx="3655090" cy="3655090"/>
          </a:xfrm>
          <a:prstGeom prst="rect">
            <a:avLst/>
          </a:prstGeom>
          <a:noFill/>
          <a:ln>
            <a:noFill/>
          </a:ln>
        </p:spPr>
      </p:pic>
      <p:pic>
        <p:nvPicPr>
          <p:cNvPr id="525" name="Google Shape;525;p53"/>
          <p:cNvPicPr preferRelativeResize="0"/>
          <p:nvPr/>
        </p:nvPicPr>
        <p:blipFill>
          <a:blip r:embed="rId7">
            <a:alphaModFix/>
          </a:blip>
          <a:stretch>
            <a:fillRect/>
          </a:stretch>
        </p:blipFill>
        <p:spPr>
          <a:xfrm>
            <a:off x="11981996" y="9925258"/>
            <a:ext cx="2408399" cy="2408399"/>
          </a:xfrm>
          <a:prstGeom prst="rect">
            <a:avLst/>
          </a:prstGeom>
          <a:noFill/>
          <a:ln>
            <a:noFill/>
          </a:ln>
        </p:spPr>
      </p:pic>
      <p:pic>
        <p:nvPicPr>
          <p:cNvPr id="526" name="Google Shape;526;p53"/>
          <p:cNvPicPr preferRelativeResize="0"/>
          <p:nvPr/>
        </p:nvPicPr>
        <p:blipFill>
          <a:blip r:embed="rId8">
            <a:alphaModFix/>
          </a:blip>
          <a:stretch>
            <a:fillRect/>
          </a:stretch>
        </p:blipFill>
        <p:spPr>
          <a:xfrm>
            <a:off x="8904793" y="5564279"/>
            <a:ext cx="5614199" cy="177649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54"/>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700"/>
              <a:buFont typeface="Roboto"/>
              <a:buNone/>
            </a:pPr>
            <a:r>
              <a:rPr lang="en"/>
              <a:t>DevSecOps Pipeline 자동화 - Integration</a:t>
            </a:r>
            <a:endParaRPr/>
          </a:p>
        </p:txBody>
      </p:sp>
      <p:sp>
        <p:nvSpPr>
          <p:cNvPr id="532" name="Google Shape;532;p54"/>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533" name="Google Shape;533;p54"/>
          <p:cNvPicPr preferRelativeResize="0"/>
          <p:nvPr/>
        </p:nvPicPr>
        <p:blipFill>
          <a:blip r:embed="rId3">
            <a:alphaModFix/>
          </a:blip>
          <a:stretch>
            <a:fillRect/>
          </a:stretch>
        </p:blipFill>
        <p:spPr>
          <a:xfrm>
            <a:off x="2109675" y="2943158"/>
            <a:ext cx="24561455" cy="11969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55"/>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700"/>
              <a:buFont typeface="Roboto"/>
              <a:buNone/>
            </a:pPr>
            <a:r>
              <a:rPr lang="en"/>
              <a:t>DevSecOps Pipeline 자동화 - Deployments</a:t>
            </a:r>
            <a:endParaRPr/>
          </a:p>
        </p:txBody>
      </p:sp>
      <p:sp>
        <p:nvSpPr>
          <p:cNvPr id="539" name="Google Shape;539;p55"/>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540" name="Google Shape;540;p55"/>
          <p:cNvPicPr preferRelativeResize="0"/>
          <p:nvPr/>
        </p:nvPicPr>
        <p:blipFill rotWithShape="1">
          <a:blip r:embed="rId3">
            <a:alphaModFix/>
          </a:blip>
          <a:srcRect b="1429" l="157" r="1581" t="0"/>
          <a:stretch/>
        </p:blipFill>
        <p:spPr>
          <a:xfrm>
            <a:off x="13967336" y="3657333"/>
            <a:ext cx="0" cy="0"/>
          </a:xfrm>
          <a:prstGeom prst="ellipse">
            <a:avLst/>
          </a:prstGeom>
          <a:solidFill>
            <a:schemeClr val="lt1"/>
          </a:solidFill>
          <a:ln>
            <a:noFill/>
          </a:ln>
          <a:effectLst>
            <a:outerShdw blurRad="101600" rotWithShape="0" algn="ctr" dir="5400000" dist="50800">
              <a:srgbClr val="000000">
                <a:alpha val="9800"/>
              </a:srgbClr>
            </a:outerShdw>
          </a:effectLst>
        </p:spPr>
      </p:pic>
      <p:sp>
        <p:nvSpPr>
          <p:cNvPr id="541" name="Google Shape;541;p55"/>
          <p:cNvSpPr/>
          <p:nvPr/>
        </p:nvSpPr>
        <p:spPr>
          <a:xfrm>
            <a:off x="2567080" y="9428924"/>
            <a:ext cx="4397100" cy="1975200"/>
          </a:xfrm>
          <a:prstGeom prst="roundRect">
            <a:avLst>
              <a:gd fmla="val 9596" name="adj"/>
            </a:avLst>
          </a:prstGeom>
          <a:solidFill>
            <a:schemeClr val="lt1"/>
          </a:solidFill>
          <a:ln>
            <a:noFill/>
          </a:ln>
          <a:effectLst>
            <a:outerShdw blurRad="101600" rotWithShape="0" algn="ctr" dir="5400000" dist="50800">
              <a:srgbClr val="000000">
                <a:alpha val="9800"/>
              </a:srgbClr>
            </a:outerShdw>
          </a:effectLst>
        </p:spPr>
        <p:txBody>
          <a:bodyPr anchorCtr="0" anchor="ctr" bIns="184850" lIns="184850" spcFirstLastPara="1" rIns="184850" wrap="square" tIns="184850">
            <a:noAutofit/>
          </a:bodyPr>
          <a:lstStyle/>
          <a:p>
            <a:pPr indent="0" lvl="0" marL="0" marR="0" rtl="0" algn="ctr">
              <a:lnSpc>
                <a:spcPct val="100000"/>
              </a:lnSpc>
              <a:spcBef>
                <a:spcPts val="0"/>
              </a:spcBef>
              <a:spcAft>
                <a:spcPts val="0"/>
              </a:spcAft>
              <a:buClr>
                <a:schemeClr val="dk2"/>
              </a:buClr>
              <a:buSzPts val="3800"/>
              <a:buFont typeface="Roboto"/>
              <a:buNone/>
            </a:pPr>
            <a:r>
              <a:rPr b="1" lang="en" sz="3800">
                <a:solidFill>
                  <a:schemeClr val="dk2"/>
                </a:solidFill>
                <a:latin typeface="Roboto"/>
                <a:ea typeface="Roboto"/>
                <a:cs typeface="Roboto"/>
                <a:sym typeface="Roboto"/>
              </a:rPr>
              <a:t>Continuous</a:t>
            </a:r>
            <a:r>
              <a:rPr b="1" lang="en" sz="3800">
                <a:solidFill>
                  <a:schemeClr val="dk2"/>
                </a:solidFill>
                <a:latin typeface="Roboto"/>
                <a:ea typeface="Roboto"/>
                <a:cs typeface="Roboto"/>
                <a:sym typeface="Roboto"/>
              </a:rPr>
              <a:t> Deployments</a:t>
            </a:r>
            <a:endParaRPr sz="3300"/>
          </a:p>
        </p:txBody>
      </p:sp>
      <p:cxnSp>
        <p:nvCxnSpPr>
          <p:cNvPr id="542" name="Google Shape;542;p55"/>
          <p:cNvCxnSpPr>
            <a:endCxn id="543" idx="0"/>
          </p:cNvCxnSpPr>
          <p:nvPr/>
        </p:nvCxnSpPr>
        <p:spPr>
          <a:xfrm>
            <a:off x="7682330" y="9247736"/>
            <a:ext cx="7212600" cy="0"/>
          </a:xfrm>
          <a:prstGeom prst="straightConnector1">
            <a:avLst/>
          </a:prstGeom>
          <a:noFill/>
          <a:ln cap="flat" cmpd="sng" w="76200">
            <a:solidFill>
              <a:srgbClr val="BFBFBF"/>
            </a:solidFill>
            <a:prstDash val="solid"/>
            <a:miter lim="800000"/>
            <a:headEnd len="sm" w="sm" type="none"/>
            <a:tailEnd len="med" w="med" type="triangle"/>
          </a:ln>
        </p:spPr>
      </p:cxnSp>
      <p:sp>
        <p:nvSpPr>
          <p:cNvPr id="543" name="Google Shape;543;p55"/>
          <p:cNvSpPr/>
          <p:nvPr/>
        </p:nvSpPr>
        <p:spPr>
          <a:xfrm flipH="1" rot="-5400000">
            <a:off x="15447230" y="2907086"/>
            <a:ext cx="11576700" cy="12681300"/>
          </a:xfrm>
          <a:prstGeom prst="roundRect">
            <a:avLst>
              <a:gd fmla="val 1906"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544" name="Google Shape;544;p55"/>
          <p:cNvSpPr/>
          <p:nvPr/>
        </p:nvSpPr>
        <p:spPr>
          <a:xfrm>
            <a:off x="14894931" y="3459389"/>
            <a:ext cx="12681300" cy="219600"/>
          </a:xfrm>
          <a:prstGeom prst="rect">
            <a:avLst/>
          </a:prstGeom>
          <a:gradFill>
            <a:gsLst>
              <a:gs pos="0">
                <a:srgbClr val="4F00FF"/>
              </a:gs>
              <a:gs pos="100000">
                <a:srgbClr val="3C95FF"/>
              </a:gs>
            </a:gsLst>
            <a:lin ang="2700006" scaled="0"/>
          </a:gradFill>
          <a:ln>
            <a:noFill/>
          </a:ln>
        </p:spPr>
        <p:txBody>
          <a:bodyPr anchorCtr="0" anchor="ctr" bIns="109625" lIns="219350" spcFirstLastPara="1" rIns="219350" wrap="square" tIns="109625">
            <a:noAutofit/>
          </a:bodyPr>
          <a:lstStyle/>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Roboto"/>
              <a:ea typeface="Roboto"/>
              <a:cs typeface="Roboto"/>
              <a:sym typeface="Roboto"/>
            </a:endParaRPr>
          </a:p>
        </p:txBody>
      </p:sp>
      <p:sp>
        <p:nvSpPr>
          <p:cNvPr id="545" name="Google Shape;545;p55"/>
          <p:cNvSpPr txBox="1"/>
          <p:nvPr/>
        </p:nvSpPr>
        <p:spPr>
          <a:xfrm>
            <a:off x="17328853" y="3678934"/>
            <a:ext cx="10228200" cy="2408400"/>
          </a:xfrm>
          <a:prstGeom prst="rect">
            <a:avLst/>
          </a:prstGeom>
          <a:noFill/>
          <a:ln>
            <a:noFill/>
          </a:ln>
        </p:spPr>
        <p:txBody>
          <a:bodyPr anchorCtr="0" anchor="ctr" bIns="0" lIns="438775" spcFirstLastPara="1" rIns="438775" wrap="square" tIns="0">
            <a:noAutofit/>
          </a:bodyPr>
          <a:lstStyle/>
          <a:p>
            <a:pPr indent="0" lvl="0" marL="0" rtl="0" algn="l">
              <a:lnSpc>
                <a:spcPct val="114000"/>
              </a:lnSpc>
              <a:spcBef>
                <a:spcPts val="0"/>
              </a:spcBef>
              <a:spcAft>
                <a:spcPts val="0"/>
              </a:spcAft>
              <a:buClr>
                <a:srgbClr val="000000"/>
              </a:buClr>
              <a:buSzPts val="4800"/>
              <a:buFont typeface="Arial"/>
              <a:buNone/>
            </a:pPr>
            <a:r>
              <a:rPr b="1" lang="en" sz="4800">
                <a:latin typeface="Roboto"/>
                <a:ea typeface="Roboto"/>
                <a:cs typeface="Roboto"/>
                <a:sym typeface="Roboto"/>
              </a:rPr>
              <a:t>배포</a:t>
            </a:r>
            <a:endParaRPr b="1" sz="4800">
              <a:solidFill>
                <a:srgbClr val="000000"/>
              </a:solidFill>
              <a:latin typeface="Roboto"/>
              <a:ea typeface="Roboto"/>
              <a:cs typeface="Roboto"/>
              <a:sym typeface="Roboto"/>
            </a:endParaRPr>
          </a:p>
        </p:txBody>
      </p:sp>
      <p:sp>
        <p:nvSpPr>
          <p:cNvPr id="546" name="Google Shape;546;p55"/>
          <p:cNvSpPr/>
          <p:nvPr/>
        </p:nvSpPr>
        <p:spPr>
          <a:xfrm>
            <a:off x="15605631" y="4162246"/>
            <a:ext cx="1691045" cy="1499611"/>
          </a:xfrm>
          <a:custGeom>
            <a:rect b="b" l="l" r="r" t="t"/>
            <a:pathLst>
              <a:path extrusionOk="0" h="762191" w="859489">
                <a:moveTo>
                  <a:pt x="248270" y="666941"/>
                </a:moveTo>
                <a:cubicBezTo>
                  <a:pt x="232553" y="666941"/>
                  <a:pt x="219790" y="679704"/>
                  <a:pt x="219790" y="695420"/>
                </a:cubicBezTo>
                <a:cubicBezTo>
                  <a:pt x="219790" y="711137"/>
                  <a:pt x="232553" y="723900"/>
                  <a:pt x="248270" y="723900"/>
                </a:cubicBezTo>
                <a:cubicBezTo>
                  <a:pt x="263986" y="723900"/>
                  <a:pt x="276749" y="711137"/>
                  <a:pt x="276749" y="695420"/>
                </a:cubicBezTo>
                <a:cubicBezTo>
                  <a:pt x="276749" y="679704"/>
                  <a:pt x="263986" y="666941"/>
                  <a:pt x="248270" y="666941"/>
                </a:cubicBezTo>
                <a:close/>
                <a:moveTo>
                  <a:pt x="277321" y="514446"/>
                </a:moveTo>
                <a:lnTo>
                  <a:pt x="544021" y="514446"/>
                </a:lnTo>
                <a:lnTo>
                  <a:pt x="544021" y="552546"/>
                </a:lnTo>
                <a:lnTo>
                  <a:pt x="277321" y="552546"/>
                </a:lnTo>
                <a:close/>
                <a:moveTo>
                  <a:pt x="133541" y="381048"/>
                </a:moveTo>
                <a:lnTo>
                  <a:pt x="133541" y="381095"/>
                </a:lnTo>
                <a:lnTo>
                  <a:pt x="133536" y="381071"/>
                </a:lnTo>
                <a:close/>
                <a:moveTo>
                  <a:pt x="201121" y="362046"/>
                </a:moveTo>
                <a:lnTo>
                  <a:pt x="429721" y="362046"/>
                </a:lnTo>
                <a:lnTo>
                  <a:pt x="429721" y="400146"/>
                </a:lnTo>
                <a:lnTo>
                  <a:pt x="201121" y="400146"/>
                </a:lnTo>
                <a:close/>
                <a:moveTo>
                  <a:pt x="66770" y="352616"/>
                </a:moveTo>
                <a:cubicBezTo>
                  <a:pt x="51054" y="352616"/>
                  <a:pt x="38291" y="365379"/>
                  <a:pt x="38291" y="381095"/>
                </a:cubicBezTo>
                <a:cubicBezTo>
                  <a:pt x="38291" y="396812"/>
                  <a:pt x="51054" y="409575"/>
                  <a:pt x="66770" y="409575"/>
                </a:cubicBezTo>
                <a:cubicBezTo>
                  <a:pt x="82487" y="409575"/>
                  <a:pt x="95250" y="396812"/>
                  <a:pt x="95250" y="381095"/>
                </a:cubicBezTo>
                <a:cubicBezTo>
                  <a:pt x="95250" y="365379"/>
                  <a:pt x="82487" y="352616"/>
                  <a:pt x="66770" y="352616"/>
                </a:cubicBezTo>
                <a:close/>
                <a:moveTo>
                  <a:pt x="792671" y="352615"/>
                </a:moveTo>
                <a:cubicBezTo>
                  <a:pt x="776955" y="352615"/>
                  <a:pt x="764191" y="365379"/>
                  <a:pt x="764191" y="381095"/>
                </a:cubicBezTo>
                <a:cubicBezTo>
                  <a:pt x="764191" y="396812"/>
                  <a:pt x="776955" y="409575"/>
                  <a:pt x="792671" y="409575"/>
                </a:cubicBezTo>
                <a:cubicBezTo>
                  <a:pt x="808387" y="409575"/>
                  <a:pt x="821151" y="396812"/>
                  <a:pt x="821151" y="381095"/>
                </a:cubicBezTo>
                <a:cubicBezTo>
                  <a:pt x="821151" y="365379"/>
                  <a:pt x="808387" y="352615"/>
                  <a:pt x="792671" y="352615"/>
                </a:cubicBezTo>
                <a:close/>
                <a:moveTo>
                  <a:pt x="544021" y="352615"/>
                </a:moveTo>
                <a:cubicBezTo>
                  <a:pt x="528305" y="352615"/>
                  <a:pt x="515541" y="365379"/>
                  <a:pt x="515541" y="381095"/>
                </a:cubicBezTo>
                <a:cubicBezTo>
                  <a:pt x="515541" y="396812"/>
                  <a:pt x="528305" y="409575"/>
                  <a:pt x="544021" y="409575"/>
                </a:cubicBezTo>
                <a:cubicBezTo>
                  <a:pt x="559737" y="409575"/>
                  <a:pt x="572501" y="396812"/>
                  <a:pt x="572501" y="381095"/>
                </a:cubicBezTo>
                <a:cubicBezTo>
                  <a:pt x="572501" y="365379"/>
                  <a:pt x="559737" y="352615"/>
                  <a:pt x="544021" y="352615"/>
                </a:cubicBezTo>
                <a:close/>
                <a:moveTo>
                  <a:pt x="544069" y="314325"/>
                </a:moveTo>
                <a:cubicBezTo>
                  <a:pt x="574263" y="314325"/>
                  <a:pt x="599790" y="334470"/>
                  <a:pt x="608029" y="362045"/>
                </a:cubicBezTo>
                <a:lnTo>
                  <a:pt x="728711" y="362045"/>
                </a:lnTo>
                <a:cubicBezTo>
                  <a:pt x="736902" y="334470"/>
                  <a:pt x="762477" y="314325"/>
                  <a:pt x="792671" y="314325"/>
                </a:cubicBezTo>
                <a:lnTo>
                  <a:pt x="792719" y="314373"/>
                </a:lnTo>
                <a:cubicBezTo>
                  <a:pt x="829533" y="314373"/>
                  <a:pt x="859489" y="344329"/>
                  <a:pt x="859489" y="381143"/>
                </a:cubicBezTo>
                <a:cubicBezTo>
                  <a:pt x="859489" y="417957"/>
                  <a:pt x="829533" y="447913"/>
                  <a:pt x="792719" y="447913"/>
                </a:cubicBezTo>
                <a:cubicBezTo>
                  <a:pt x="787385" y="447913"/>
                  <a:pt x="782194" y="447199"/>
                  <a:pt x="777241" y="446008"/>
                </a:cubicBezTo>
                <a:lnTo>
                  <a:pt x="622221" y="714470"/>
                </a:lnTo>
                <a:lnTo>
                  <a:pt x="312230" y="714470"/>
                </a:lnTo>
                <a:cubicBezTo>
                  <a:pt x="304039" y="742045"/>
                  <a:pt x="278464" y="762191"/>
                  <a:pt x="248270" y="762191"/>
                </a:cubicBezTo>
                <a:cubicBezTo>
                  <a:pt x="211455" y="762191"/>
                  <a:pt x="181499" y="732234"/>
                  <a:pt x="181499" y="695420"/>
                </a:cubicBezTo>
                <a:cubicBezTo>
                  <a:pt x="181499" y="677704"/>
                  <a:pt x="188500" y="661559"/>
                  <a:pt x="199835" y="649605"/>
                </a:cubicBezTo>
                <a:lnTo>
                  <a:pt x="112205" y="497776"/>
                </a:lnTo>
                <a:lnTo>
                  <a:pt x="145209" y="478726"/>
                </a:lnTo>
                <a:lnTo>
                  <a:pt x="232839" y="630507"/>
                </a:lnTo>
                <a:cubicBezTo>
                  <a:pt x="237792" y="629364"/>
                  <a:pt x="242936" y="628650"/>
                  <a:pt x="248270" y="628650"/>
                </a:cubicBezTo>
                <a:cubicBezTo>
                  <a:pt x="278464" y="628650"/>
                  <a:pt x="303991" y="648795"/>
                  <a:pt x="312230" y="676370"/>
                </a:cubicBezTo>
                <a:lnTo>
                  <a:pt x="600218" y="676370"/>
                </a:lnTo>
                <a:lnTo>
                  <a:pt x="744236" y="426911"/>
                </a:lnTo>
                <a:cubicBezTo>
                  <a:pt x="737140" y="419433"/>
                  <a:pt x="731759" y="410289"/>
                  <a:pt x="728711" y="400145"/>
                </a:cubicBezTo>
                <a:lnTo>
                  <a:pt x="608029" y="400145"/>
                </a:lnTo>
                <a:cubicBezTo>
                  <a:pt x="599837" y="427720"/>
                  <a:pt x="574263" y="447865"/>
                  <a:pt x="544069" y="447865"/>
                </a:cubicBezTo>
                <a:cubicBezTo>
                  <a:pt x="507254" y="447865"/>
                  <a:pt x="477298" y="417909"/>
                  <a:pt x="477298" y="381095"/>
                </a:cubicBezTo>
                <a:cubicBezTo>
                  <a:pt x="477298" y="344281"/>
                  <a:pt x="507254" y="314325"/>
                  <a:pt x="544069" y="314325"/>
                </a:cubicBezTo>
                <a:close/>
                <a:moveTo>
                  <a:pt x="277321" y="209646"/>
                </a:moveTo>
                <a:lnTo>
                  <a:pt x="582121" y="209646"/>
                </a:lnTo>
                <a:lnTo>
                  <a:pt x="582121" y="247746"/>
                </a:lnTo>
                <a:lnTo>
                  <a:pt x="277321" y="247746"/>
                </a:lnTo>
                <a:close/>
                <a:moveTo>
                  <a:pt x="610695" y="38291"/>
                </a:moveTo>
                <a:cubicBezTo>
                  <a:pt x="594979" y="38291"/>
                  <a:pt x="582216" y="51054"/>
                  <a:pt x="582216" y="66770"/>
                </a:cubicBezTo>
                <a:cubicBezTo>
                  <a:pt x="582216" y="82487"/>
                  <a:pt x="594979" y="95250"/>
                  <a:pt x="610695" y="95250"/>
                </a:cubicBezTo>
                <a:cubicBezTo>
                  <a:pt x="626412" y="95250"/>
                  <a:pt x="639175" y="82487"/>
                  <a:pt x="639175" y="66770"/>
                </a:cubicBezTo>
                <a:cubicBezTo>
                  <a:pt x="639175" y="51054"/>
                  <a:pt x="626412" y="38291"/>
                  <a:pt x="610695" y="38291"/>
                </a:cubicBezTo>
                <a:close/>
                <a:moveTo>
                  <a:pt x="610648" y="0"/>
                </a:moveTo>
                <a:cubicBezTo>
                  <a:pt x="647462" y="0"/>
                  <a:pt x="677418" y="29956"/>
                  <a:pt x="677418" y="66770"/>
                </a:cubicBezTo>
                <a:cubicBezTo>
                  <a:pt x="677418" y="84344"/>
                  <a:pt x="670560" y="100298"/>
                  <a:pt x="659416" y="112252"/>
                </a:cubicBezTo>
                <a:lnTo>
                  <a:pt x="718376" y="214408"/>
                </a:lnTo>
                <a:lnTo>
                  <a:pt x="685371" y="233458"/>
                </a:lnTo>
                <a:lnTo>
                  <a:pt x="626555" y="131540"/>
                </a:lnTo>
                <a:cubicBezTo>
                  <a:pt x="621459" y="132779"/>
                  <a:pt x="616125" y="133541"/>
                  <a:pt x="610648" y="133541"/>
                </a:cubicBezTo>
                <a:cubicBezTo>
                  <a:pt x="580454" y="133541"/>
                  <a:pt x="554927" y="113395"/>
                  <a:pt x="546687" y="85820"/>
                </a:cubicBezTo>
                <a:lnTo>
                  <a:pt x="259223" y="85820"/>
                </a:lnTo>
                <a:lnTo>
                  <a:pt x="115205" y="335280"/>
                </a:lnTo>
                <a:cubicBezTo>
                  <a:pt x="120873" y="341257"/>
                  <a:pt x="125457" y="348270"/>
                  <a:pt x="128624" y="356009"/>
                </a:cubicBezTo>
                <a:lnTo>
                  <a:pt x="133536" y="381071"/>
                </a:lnTo>
                <a:lnTo>
                  <a:pt x="128285" y="407012"/>
                </a:lnTo>
                <a:cubicBezTo>
                  <a:pt x="118134" y="430968"/>
                  <a:pt x="94381" y="447818"/>
                  <a:pt x="66770" y="447818"/>
                </a:cubicBezTo>
                <a:cubicBezTo>
                  <a:pt x="29956" y="447818"/>
                  <a:pt x="0" y="417862"/>
                  <a:pt x="0" y="381048"/>
                </a:cubicBezTo>
                <a:cubicBezTo>
                  <a:pt x="0" y="344234"/>
                  <a:pt x="29956" y="314277"/>
                  <a:pt x="66770" y="314277"/>
                </a:cubicBezTo>
                <a:cubicBezTo>
                  <a:pt x="72104" y="314277"/>
                  <a:pt x="77295" y="314992"/>
                  <a:pt x="82248" y="316182"/>
                </a:cubicBezTo>
                <a:lnTo>
                  <a:pt x="237268" y="47720"/>
                </a:lnTo>
                <a:lnTo>
                  <a:pt x="546687" y="47720"/>
                </a:lnTo>
                <a:cubicBezTo>
                  <a:pt x="554879" y="20145"/>
                  <a:pt x="580454" y="0"/>
                  <a:pt x="610648" y="0"/>
                </a:cubicBezTo>
                <a:close/>
              </a:path>
            </a:pathLst>
          </a:custGeom>
          <a:gradFill>
            <a:gsLst>
              <a:gs pos="0">
                <a:srgbClr val="4F00FF"/>
              </a:gs>
              <a:gs pos="100000">
                <a:srgbClr val="3C95FF"/>
              </a:gs>
            </a:gsLst>
            <a:lin ang="2700006" scaled="0"/>
          </a:gradFill>
          <a:ln>
            <a:noFill/>
          </a:ln>
        </p:spPr>
        <p:txBody>
          <a:bodyPr anchorCtr="0" anchor="ctr" bIns="109625" lIns="219350" spcFirstLastPara="1" rIns="219350" wrap="square" tIns="109625">
            <a:noAutofit/>
          </a:bodyPr>
          <a:lstStyle/>
          <a:p>
            <a:pPr indent="0" lvl="0" marL="0" marR="0" rtl="0" algn="l">
              <a:lnSpc>
                <a:spcPct val="100000"/>
              </a:lnSpc>
              <a:spcBef>
                <a:spcPts val="0"/>
              </a:spcBef>
              <a:spcAft>
                <a:spcPts val="0"/>
              </a:spcAft>
              <a:buClr>
                <a:srgbClr val="000000"/>
              </a:buClr>
              <a:buSzPts val="3300"/>
              <a:buFont typeface="Arial"/>
              <a:buNone/>
            </a:pPr>
            <a:r>
              <a:t/>
            </a:r>
            <a:endParaRPr b="1" i="0" sz="3300" u="none" cap="none" strike="noStrike">
              <a:solidFill>
                <a:srgbClr val="000000"/>
              </a:solidFill>
              <a:latin typeface="Roboto"/>
              <a:ea typeface="Roboto"/>
              <a:cs typeface="Roboto"/>
              <a:sym typeface="Roboto"/>
            </a:endParaRPr>
          </a:p>
        </p:txBody>
      </p:sp>
      <p:sp>
        <p:nvSpPr>
          <p:cNvPr id="547" name="Google Shape;547;p55"/>
          <p:cNvSpPr txBox="1"/>
          <p:nvPr/>
        </p:nvSpPr>
        <p:spPr>
          <a:xfrm>
            <a:off x="15605631" y="6286500"/>
            <a:ext cx="11970900" cy="8778300"/>
          </a:xfrm>
          <a:prstGeom prst="rect">
            <a:avLst/>
          </a:prstGeom>
          <a:noFill/>
          <a:ln>
            <a:noFill/>
          </a:ln>
        </p:spPr>
        <p:txBody>
          <a:bodyPr anchorCtr="0" anchor="t" bIns="109675" lIns="0" spcFirstLastPara="1" rIns="438775" wrap="square" tIns="0">
            <a:noAutofit/>
          </a:bodyPr>
          <a:lstStyle/>
          <a:p>
            <a:pPr indent="0" lvl="0" marL="0" rtl="0" algn="l">
              <a:lnSpc>
                <a:spcPct val="114000"/>
              </a:lnSpc>
              <a:spcBef>
                <a:spcPts val="0"/>
              </a:spcBef>
              <a:spcAft>
                <a:spcPts val="0"/>
              </a:spcAft>
              <a:buClr>
                <a:srgbClr val="000000"/>
              </a:buClr>
              <a:buSzPts val="2600"/>
              <a:buFont typeface="Arial"/>
              <a:buNone/>
            </a:pPr>
            <a:r>
              <a:rPr lang="en" sz="4300">
                <a:latin typeface="Roboto"/>
                <a:ea typeface="Roboto"/>
                <a:cs typeface="Roboto"/>
                <a:sym typeface="Roboto"/>
              </a:rPr>
              <a:t>CI작업까지 모두 이상이 업고, 통과가 되었다면?</a:t>
            </a:r>
            <a:endParaRPr b="0" i="0" sz="3300" u="none" cap="none" strike="noStrike">
              <a:solidFill>
                <a:srgbClr val="000000"/>
              </a:solidFill>
              <a:latin typeface="Arial"/>
              <a:ea typeface="Arial"/>
              <a:cs typeface="Arial"/>
              <a:sym typeface="Arial"/>
            </a:endParaRPr>
          </a:p>
          <a:p>
            <a:pPr indent="-488950" lvl="1" marL="431800" marR="0" rtl="0" algn="l">
              <a:lnSpc>
                <a:spcPct val="114000"/>
              </a:lnSpc>
              <a:spcBef>
                <a:spcPts val="1400"/>
              </a:spcBef>
              <a:spcAft>
                <a:spcPts val="0"/>
              </a:spcAft>
              <a:buClr>
                <a:srgbClr val="000000"/>
              </a:buClr>
              <a:buSzPts val="4300"/>
              <a:buChar char="•"/>
            </a:pPr>
            <a:r>
              <a:rPr lang="en" sz="4300">
                <a:latin typeface="Roboto"/>
                <a:ea typeface="Roboto"/>
                <a:cs typeface="Roboto"/>
                <a:sym typeface="Roboto"/>
              </a:rPr>
              <a:t>배포되는 인프라의 보안 점검(Everything as Code)</a:t>
            </a:r>
            <a:endParaRPr sz="4300">
              <a:solidFill>
                <a:srgbClr val="000000"/>
              </a:solidFill>
              <a:latin typeface="Roboto"/>
              <a:ea typeface="Roboto"/>
              <a:cs typeface="Roboto"/>
              <a:sym typeface="Roboto"/>
            </a:endParaRPr>
          </a:p>
          <a:p>
            <a:pPr indent="-469900" lvl="2" marL="876300" marR="0" rtl="0" algn="l">
              <a:lnSpc>
                <a:spcPct val="114000"/>
              </a:lnSpc>
              <a:spcBef>
                <a:spcPts val="1400"/>
              </a:spcBef>
              <a:spcAft>
                <a:spcPts val="0"/>
              </a:spcAft>
              <a:buClr>
                <a:srgbClr val="000000"/>
              </a:buClr>
              <a:buSzPts val="3800"/>
              <a:buFont typeface="Arial"/>
              <a:buChar char="•"/>
            </a:pPr>
            <a:r>
              <a:rPr lang="en" sz="3800">
                <a:latin typeface="Roboto"/>
                <a:ea typeface="Roboto"/>
                <a:cs typeface="Roboto"/>
                <a:sym typeface="Roboto"/>
              </a:rPr>
              <a:t>Terraform 상태를 통한 사전 점검(인프라)</a:t>
            </a:r>
            <a:endParaRPr sz="3800">
              <a:latin typeface="Roboto"/>
              <a:ea typeface="Roboto"/>
              <a:cs typeface="Roboto"/>
              <a:sym typeface="Roboto"/>
            </a:endParaRPr>
          </a:p>
          <a:p>
            <a:pPr indent="-469900" lvl="2" marL="876300" marR="0" rtl="0" algn="l">
              <a:lnSpc>
                <a:spcPct val="114000"/>
              </a:lnSpc>
              <a:spcBef>
                <a:spcPts val="1400"/>
              </a:spcBef>
              <a:spcAft>
                <a:spcPts val="0"/>
              </a:spcAft>
              <a:buSzPts val="3800"/>
              <a:buFont typeface="Roboto"/>
              <a:buChar char="•"/>
            </a:pPr>
            <a:r>
              <a:rPr lang="en" sz="3800">
                <a:latin typeface="Roboto"/>
                <a:ea typeface="Roboto"/>
                <a:cs typeface="Roboto"/>
                <a:sym typeface="Roboto"/>
              </a:rPr>
              <a:t>IaaS, PaaS</a:t>
            </a:r>
            <a:r>
              <a:rPr lang="en" sz="3800">
                <a:latin typeface="Roboto"/>
                <a:ea typeface="Roboto"/>
                <a:cs typeface="Roboto"/>
                <a:sym typeface="Roboto"/>
              </a:rPr>
              <a:t>의 상태 점검</a:t>
            </a:r>
            <a:endParaRPr sz="3800">
              <a:latin typeface="Roboto"/>
              <a:ea typeface="Roboto"/>
              <a:cs typeface="Roboto"/>
              <a:sym typeface="Roboto"/>
            </a:endParaRPr>
          </a:p>
          <a:p>
            <a:pPr indent="-768350" lvl="0" marL="1104900" rtl="0" algn="l">
              <a:lnSpc>
                <a:spcPct val="114000"/>
              </a:lnSpc>
              <a:spcBef>
                <a:spcPts val="1400"/>
              </a:spcBef>
              <a:spcAft>
                <a:spcPts val="0"/>
              </a:spcAft>
              <a:buSzPts val="3300"/>
              <a:buChar char="●"/>
            </a:pPr>
            <a:r>
              <a:rPr lang="en" sz="4300">
                <a:solidFill>
                  <a:schemeClr val="dk1"/>
                </a:solidFill>
                <a:latin typeface="Roboto"/>
                <a:ea typeface="Roboto"/>
                <a:cs typeface="Roboto"/>
                <a:sym typeface="Roboto"/>
              </a:rPr>
              <a:t>Security Cehck</a:t>
            </a:r>
            <a:endParaRPr b="1" i="0" sz="3300" u="none" cap="none" strike="noStrike">
              <a:solidFill>
                <a:srgbClr val="000000"/>
              </a:solidFill>
            </a:endParaRPr>
          </a:p>
          <a:p>
            <a:pPr indent="-438150" lvl="3" marL="1320800" marR="0" rtl="0" algn="l">
              <a:lnSpc>
                <a:spcPct val="114000"/>
              </a:lnSpc>
              <a:spcBef>
                <a:spcPts val="1400"/>
              </a:spcBef>
              <a:spcAft>
                <a:spcPts val="0"/>
              </a:spcAft>
              <a:buClr>
                <a:srgbClr val="000000"/>
              </a:buClr>
              <a:buSzPts val="3300"/>
              <a:buChar char="•"/>
            </a:pPr>
            <a:r>
              <a:rPr b="1" lang="en" sz="3300">
                <a:latin typeface="Roboto"/>
                <a:ea typeface="Roboto"/>
                <a:cs typeface="Roboto"/>
                <a:sym typeface="Roboto"/>
              </a:rPr>
              <a:t>DAST(동적 스캐닝)</a:t>
            </a:r>
            <a:endParaRPr b="1" sz="3300">
              <a:latin typeface="Roboto"/>
              <a:ea typeface="Roboto"/>
              <a:cs typeface="Roboto"/>
              <a:sym typeface="Roboto"/>
            </a:endParaRPr>
          </a:p>
          <a:p>
            <a:pPr indent="-438150" lvl="3" marL="1320800" marR="0" rtl="0" algn="l">
              <a:lnSpc>
                <a:spcPct val="114000"/>
              </a:lnSpc>
              <a:spcBef>
                <a:spcPts val="1400"/>
              </a:spcBef>
              <a:spcAft>
                <a:spcPts val="0"/>
              </a:spcAft>
              <a:buSzPts val="3300"/>
              <a:buFont typeface="Roboto"/>
              <a:buChar char="•"/>
            </a:pPr>
            <a:r>
              <a:rPr b="1" lang="en" sz="3300">
                <a:latin typeface="Roboto"/>
                <a:ea typeface="Roboto"/>
                <a:cs typeface="Roboto"/>
                <a:sym typeface="Roboto"/>
              </a:rPr>
              <a:t>Deep Static Analysis</a:t>
            </a:r>
            <a:endParaRPr b="1" sz="3300">
              <a:latin typeface="Roboto"/>
              <a:ea typeface="Roboto"/>
              <a:cs typeface="Roboto"/>
              <a:sym typeface="Roboto"/>
            </a:endParaRPr>
          </a:p>
          <a:p>
            <a:pPr indent="-438150" lvl="3" marL="1320800" marR="0" rtl="0" algn="l">
              <a:lnSpc>
                <a:spcPct val="114000"/>
              </a:lnSpc>
              <a:spcBef>
                <a:spcPts val="1400"/>
              </a:spcBef>
              <a:spcAft>
                <a:spcPts val="1400"/>
              </a:spcAft>
              <a:buSzPts val="3300"/>
              <a:buFont typeface="Roboto"/>
              <a:buChar char="•"/>
            </a:pPr>
            <a:r>
              <a:rPr b="1" lang="en" sz="3300">
                <a:latin typeface="Roboto"/>
                <a:ea typeface="Roboto"/>
                <a:cs typeface="Roboto"/>
                <a:sym typeface="Roboto"/>
              </a:rPr>
              <a:t>Manual Security Testing</a:t>
            </a:r>
            <a:endParaRPr b="1" sz="3300">
              <a:latin typeface="Roboto"/>
              <a:ea typeface="Roboto"/>
              <a:cs typeface="Roboto"/>
              <a:sym typeface="Roboto"/>
            </a:endParaRPr>
          </a:p>
        </p:txBody>
      </p:sp>
      <p:pic>
        <p:nvPicPr>
          <p:cNvPr id="548" name="Google Shape;548;p55"/>
          <p:cNvPicPr preferRelativeResize="0"/>
          <p:nvPr/>
        </p:nvPicPr>
        <p:blipFill>
          <a:blip r:embed="rId4">
            <a:alphaModFix/>
          </a:blip>
          <a:stretch>
            <a:fillRect/>
          </a:stretch>
        </p:blipFill>
        <p:spPr>
          <a:xfrm>
            <a:off x="2164175" y="6087321"/>
            <a:ext cx="4807458" cy="3190950"/>
          </a:xfrm>
          <a:prstGeom prst="rect">
            <a:avLst/>
          </a:prstGeom>
          <a:noFill/>
          <a:ln>
            <a:noFill/>
          </a:ln>
        </p:spPr>
      </p:pic>
      <p:pic>
        <p:nvPicPr>
          <p:cNvPr id="549" name="Google Shape;549;p55"/>
          <p:cNvPicPr preferRelativeResize="0"/>
          <p:nvPr/>
        </p:nvPicPr>
        <p:blipFill>
          <a:blip r:embed="rId5">
            <a:alphaModFix/>
          </a:blip>
          <a:stretch>
            <a:fillRect/>
          </a:stretch>
        </p:blipFill>
        <p:spPr>
          <a:xfrm>
            <a:off x="8757432" y="5784355"/>
            <a:ext cx="5062368" cy="2847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56"/>
          <p:cNvSpPr txBox="1"/>
          <p:nvPr>
            <p:ph type="title"/>
          </p:nvPr>
        </p:nvSpPr>
        <p:spPr>
          <a:xfrm>
            <a:off x="1668204" y="1668780"/>
            <a:ext cx="25855800" cy="2987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15800"/>
              <a:buFont typeface="Roboto"/>
              <a:buNone/>
            </a:pPr>
            <a:r>
              <a:rPr lang="en"/>
              <a:t>Gap in DevSecOps</a:t>
            </a:r>
            <a:endParaRPr/>
          </a:p>
        </p:txBody>
      </p:sp>
      <p:sp>
        <p:nvSpPr>
          <p:cNvPr id="555" name="Google Shape;555;p56"/>
          <p:cNvSpPr txBox="1"/>
          <p:nvPr>
            <p:ph idx="1" type="subTitle"/>
          </p:nvPr>
        </p:nvSpPr>
        <p:spPr>
          <a:xfrm>
            <a:off x="1668204" y="4985004"/>
            <a:ext cx="25855800" cy="265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7200"/>
              <a:buNone/>
            </a:pPr>
            <a:r>
              <a:rPr lang="en"/>
              <a:t>Business Alignment</a:t>
            </a:r>
            <a:endParaRPr/>
          </a:p>
        </p:txBody>
      </p:sp>
      <p:sp>
        <p:nvSpPr>
          <p:cNvPr id="556" name="Google Shape;556;p56"/>
          <p:cNvSpPr txBox="1"/>
          <p:nvPr>
            <p:ph idx="4294967295" type="sldNum"/>
          </p:nvPr>
        </p:nvSpPr>
        <p:spPr>
          <a:xfrm>
            <a:off x="28426867" y="15620318"/>
            <a:ext cx="833700" cy="838800"/>
          </a:xfrm>
          <a:prstGeom prst="rect">
            <a:avLst/>
          </a:prstGeom>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57"/>
          <p:cNvSpPr/>
          <p:nvPr/>
        </p:nvSpPr>
        <p:spPr>
          <a:xfrm flipH="1" rot="-5400000">
            <a:off x="15447230" y="2907086"/>
            <a:ext cx="11576700" cy="12681300"/>
          </a:xfrm>
          <a:prstGeom prst="roundRect">
            <a:avLst>
              <a:gd fmla="val 1906"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562" name="Google Shape;562;p57"/>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563" name="Google Shape;563;p57"/>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8700"/>
              <a:buNone/>
            </a:pPr>
            <a:r>
              <a:rPr lang="en"/>
              <a:t>Worst &amp; Best</a:t>
            </a:r>
            <a:endParaRPr/>
          </a:p>
        </p:txBody>
      </p:sp>
      <p:sp>
        <p:nvSpPr>
          <p:cNvPr id="564" name="Google Shape;564;p57"/>
          <p:cNvSpPr/>
          <p:nvPr/>
        </p:nvSpPr>
        <p:spPr>
          <a:xfrm flipH="1" rot="-5400000">
            <a:off x="2255990" y="2907086"/>
            <a:ext cx="11576700" cy="12681300"/>
          </a:xfrm>
          <a:prstGeom prst="roundRect">
            <a:avLst>
              <a:gd fmla="val 1906"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565" name="Google Shape;565;p57"/>
          <p:cNvSpPr/>
          <p:nvPr/>
        </p:nvSpPr>
        <p:spPr>
          <a:xfrm>
            <a:off x="1703688" y="3459389"/>
            <a:ext cx="12681300" cy="219600"/>
          </a:xfrm>
          <a:prstGeom prst="rect">
            <a:avLst/>
          </a:prstGeom>
          <a:gradFill>
            <a:gsLst>
              <a:gs pos="0">
                <a:srgbClr val="4F00FF"/>
              </a:gs>
              <a:gs pos="100000">
                <a:srgbClr val="FF0078"/>
              </a:gs>
            </a:gsLst>
            <a:lin ang="2700006" scaled="0"/>
          </a:gradFill>
          <a:ln>
            <a:noFill/>
          </a:ln>
        </p:spPr>
        <p:txBody>
          <a:bodyPr anchorCtr="0" anchor="ctr" bIns="109625" lIns="219350" spcFirstLastPara="1" rIns="219350" wrap="square" tIns="109625">
            <a:noAutofit/>
          </a:bodyPr>
          <a:lstStyle/>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Roboto"/>
              <a:ea typeface="Roboto"/>
              <a:cs typeface="Roboto"/>
              <a:sym typeface="Roboto"/>
            </a:endParaRPr>
          </a:p>
        </p:txBody>
      </p:sp>
      <p:sp>
        <p:nvSpPr>
          <p:cNvPr id="566" name="Google Shape;566;p57"/>
          <p:cNvSpPr txBox="1"/>
          <p:nvPr/>
        </p:nvSpPr>
        <p:spPr>
          <a:xfrm>
            <a:off x="4137607" y="3678934"/>
            <a:ext cx="10228200" cy="2408400"/>
          </a:xfrm>
          <a:prstGeom prst="rect">
            <a:avLst/>
          </a:prstGeom>
          <a:noFill/>
          <a:ln>
            <a:noFill/>
          </a:ln>
        </p:spPr>
        <p:txBody>
          <a:bodyPr anchorCtr="0" anchor="ctr" bIns="0" lIns="438775" spcFirstLastPara="1" rIns="438775" wrap="square" tIns="0">
            <a:noAutofit/>
          </a:bodyPr>
          <a:lstStyle/>
          <a:p>
            <a:pPr indent="0" lvl="0" marL="0" rtl="0" algn="l">
              <a:lnSpc>
                <a:spcPct val="114000"/>
              </a:lnSpc>
              <a:spcBef>
                <a:spcPts val="0"/>
              </a:spcBef>
              <a:spcAft>
                <a:spcPts val="0"/>
              </a:spcAft>
              <a:buClr>
                <a:srgbClr val="000000"/>
              </a:buClr>
              <a:buSzPts val="4800"/>
              <a:buFont typeface="Arial"/>
              <a:buNone/>
            </a:pPr>
            <a:r>
              <a:rPr b="1" lang="en" sz="4800">
                <a:latin typeface="Roboto"/>
                <a:ea typeface="Roboto"/>
                <a:cs typeface="Roboto"/>
                <a:sym typeface="Roboto"/>
              </a:rPr>
              <a:t>Worst Cases</a:t>
            </a:r>
            <a:endParaRPr b="1" i="0" sz="4800" u="none" cap="none" strike="noStrike">
              <a:solidFill>
                <a:srgbClr val="000000"/>
              </a:solidFill>
              <a:latin typeface="Roboto"/>
              <a:ea typeface="Roboto"/>
              <a:cs typeface="Roboto"/>
              <a:sym typeface="Roboto"/>
            </a:endParaRPr>
          </a:p>
        </p:txBody>
      </p:sp>
      <p:sp>
        <p:nvSpPr>
          <p:cNvPr id="567" name="Google Shape;567;p57"/>
          <p:cNvSpPr/>
          <p:nvPr/>
        </p:nvSpPr>
        <p:spPr>
          <a:xfrm>
            <a:off x="14894931" y="3459389"/>
            <a:ext cx="12681300" cy="219600"/>
          </a:xfrm>
          <a:prstGeom prst="rect">
            <a:avLst/>
          </a:prstGeom>
          <a:gradFill>
            <a:gsLst>
              <a:gs pos="0">
                <a:srgbClr val="4F00FF"/>
              </a:gs>
              <a:gs pos="100000">
                <a:srgbClr val="3C95FF"/>
              </a:gs>
            </a:gsLst>
            <a:lin ang="2700006" scaled="0"/>
          </a:gradFill>
          <a:ln>
            <a:noFill/>
          </a:ln>
        </p:spPr>
        <p:txBody>
          <a:bodyPr anchorCtr="0" anchor="ctr" bIns="109625" lIns="219350" spcFirstLastPara="1" rIns="219350" wrap="square" tIns="109625">
            <a:noAutofit/>
          </a:bodyPr>
          <a:lstStyle/>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Roboto"/>
              <a:ea typeface="Roboto"/>
              <a:cs typeface="Roboto"/>
              <a:sym typeface="Roboto"/>
            </a:endParaRPr>
          </a:p>
        </p:txBody>
      </p:sp>
      <p:sp>
        <p:nvSpPr>
          <p:cNvPr id="568" name="Google Shape;568;p57"/>
          <p:cNvSpPr/>
          <p:nvPr/>
        </p:nvSpPr>
        <p:spPr>
          <a:xfrm>
            <a:off x="2414388" y="4021562"/>
            <a:ext cx="1724215" cy="1724215"/>
          </a:xfrm>
          <a:custGeom>
            <a:rect b="b" l="l" r="r" t="t"/>
            <a:pathLst>
              <a:path extrusionOk="0" h="800100" w="800100">
                <a:moveTo>
                  <a:pt x="381000" y="437387"/>
                </a:moveTo>
                <a:lnTo>
                  <a:pt x="304800" y="481203"/>
                </a:lnTo>
                <a:lnTo>
                  <a:pt x="304800" y="567499"/>
                </a:lnTo>
                <a:lnTo>
                  <a:pt x="381000" y="523875"/>
                </a:lnTo>
                <a:close/>
                <a:moveTo>
                  <a:pt x="609600" y="437197"/>
                </a:moveTo>
                <a:lnTo>
                  <a:pt x="533400" y="481012"/>
                </a:lnTo>
                <a:lnTo>
                  <a:pt x="533400" y="567308"/>
                </a:lnTo>
                <a:lnTo>
                  <a:pt x="533400" y="567499"/>
                </a:lnTo>
                <a:lnTo>
                  <a:pt x="609600" y="523875"/>
                </a:lnTo>
                <a:close/>
                <a:moveTo>
                  <a:pt x="419100" y="437197"/>
                </a:moveTo>
                <a:lnTo>
                  <a:pt x="419100" y="523684"/>
                </a:lnTo>
                <a:lnTo>
                  <a:pt x="495300" y="567308"/>
                </a:lnTo>
                <a:lnTo>
                  <a:pt x="495300" y="481012"/>
                </a:lnTo>
                <a:close/>
                <a:moveTo>
                  <a:pt x="190500" y="437197"/>
                </a:moveTo>
                <a:lnTo>
                  <a:pt x="190500" y="523684"/>
                </a:lnTo>
                <a:lnTo>
                  <a:pt x="266700" y="567308"/>
                </a:lnTo>
                <a:lnTo>
                  <a:pt x="266700" y="481012"/>
                </a:lnTo>
                <a:close/>
                <a:moveTo>
                  <a:pt x="285750" y="360997"/>
                </a:moveTo>
                <a:lnTo>
                  <a:pt x="209741" y="404431"/>
                </a:lnTo>
                <a:lnTo>
                  <a:pt x="285750" y="448246"/>
                </a:lnTo>
                <a:lnTo>
                  <a:pt x="361760" y="404431"/>
                </a:lnTo>
                <a:close/>
                <a:moveTo>
                  <a:pt x="514350" y="360807"/>
                </a:moveTo>
                <a:lnTo>
                  <a:pt x="438341" y="404240"/>
                </a:lnTo>
                <a:lnTo>
                  <a:pt x="514350" y="448056"/>
                </a:lnTo>
                <a:lnTo>
                  <a:pt x="590360" y="404240"/>
                </a:lnTo>
                <a:close/>
                <a:moveTo>
                  <a:pt x="495300" y="241554"/>
                </a:moveTo>
                <a:lnTo>
                  <a:pt x="419100" y="285368"/>
                </a:lnTo>
                <a:lnTo>
                  <a:pt x="419100" y="371665"/>
                </a:lnTo>
                <a:lnTo>
                  <a:pt x="495300" y="328040"/>
                </a:lnTo>
                <a:close/>
                <a:moveTo>
                  <a:pt x="304800" y="241172"/>
                </a:moveTo>
                <a:lnTo>
                  <a:pt x="304800" y="327850"/>
                </a:lnTo>
                <a:lnTo>
                  <a:pt x="381000" y="371475"/>
                </a:lnTo>
                <a:lnTo>
                  <a:pt x="381000" y="285178"/>
                </a:lnTo>
                <a:lnTo>
                  <a:pt x="381000" y="284987"/>
                </a:lnTo>
                <a:close/>
                <a:moveTo>
                  <a:pt x="53531" y="200025"/>
                </a:moveTo>
                <a:lnTo>
                  <a:pt x="86487" y="219075"/>
                </a:lnTo>
                <a:cubicBezTo>
                  <a:pt x="54864" y="273749"/>
                  <a:pt x="38100" y="336423"/>
                  <a:pt x="38100" y="400050"/>
                </a:cubicBezTo>
                <a:cubicBezTo>
                  <a:pt x="38100" y="599694"/>
                  <a:pt x="200406" y="762000"/>
                  <a:pt x="400050" y="762000"/>
                </a:cubicBezTo>
                <a:cubicBezTo>
                  <a:pt x="491300" y="762000"/>
                  <a:pt x="577215" y="728091"/>
                  <a:pt x="644081" y="666750"/>
                </a:cubicBezTo>
                <a:lnTo>
                  <a:pt x="552450" y="666750"/>
                </a:lnTo>
                <a:lnTo>
                  <a:pt x="552450" y="628650"/>
                </a:lnTo>
                <a:lnTo>
                  <a:pt x="704850" y="628650"/>
                </a:lnTo>
                <a:lnTo>
                  <a:pt x="704850" y="781050"/>
                </a:lnTo>
                <a:lnTo>
                  <a:pt x="666750" y="781050"/>
                </a:lnTo>
                <a:lnTo>
                  <a:pt x="666750" y="697611"/>
                </a:lnTo>
                <a:cubicBezTo>
                  <a:pt x="593217" y="763524"/>
                  <a:pt x="499491" y="800100"/>
                  <a:pt x="400050" y="800100"/>
                </a:cubicBezTo>
                <a:cubicBezTo>
                  <a:pt x="179451" y="800100"/>
                  <a:pt x="0" y="620649"/>
                  <a:pt x="0" y="400050"/>
                </a:cubicBezTo>
                <a:cubicBezTo>
                  <a:pt x="0" y="329755"/>
                  <a:pt x="18479" y="260604"/>
                  <a:pt x="53531" y="200025"/>
                </a:cubicBezTo>
                <a:close/>
                <a:moveTo>
                  <a:pt x="400050" y="164972"/>
                </a:moveTo>
                <a:lnTo>
                  <a:pt x="324041" y="208406"/>
                </a:lnTo>
                <a:lnTo>
                  <a:pt x="400050" y="252221"/>
                </a:lnTo>
                <a:lnTo>
                  <a:pt x="476060" y="208406"/>
                </a:lnTo>
                <a:close/>
                <a:moveTo>
                  <a:pt x="400050" y="120967"/>
                </a:moveTo>
                <a:lnTo>
                  <a:pt x="533400" y="197167"/>
                </a:lnTo>
                <a:lnTo>
                  <a:pt x="533400" y="327850"/>
                </a:lnTo>
                <a:lnTo>
                  <a:pt x="647700" y="393191"/>
                </a:lnTo>
                <a:lnTo>
                  <a:pt x="647700" y="545973"/>
                </a:lnTo>
                <a:lnTo>
                  <a:pt x="514350" y="622173"/>
                </a:lnTo>
                <a:lnTo>
                  <a:pt x="400050" y="556831"/>
                </a:lnTo>
                <a:lnTo>
                  <a:pt x="285750" y="622173"/>
                </a:lnTo>
                <a:lnTo>
                  <a:pt x="152400" y="545973"/>
                </a:lnTo>
                <a:lnTo>
                  <a:pt x="152400" y="393191"/>
                </a:lnTo>
                <a:lnTo>
                  <a:pt x="266700" y="327850"/>
                </a:lnTo>
                <a:lnTo>
                  <a:pt x="266700" y="197167"/>
                </a:lnTo>
                <a:close/>
                <a:moveTo>
                  <a:pt x="400050" y="0"/>
                </a:moveTo>
                <a:cubicBezTo>
                  <a:pt x="620649" y="0"/>
                  <a:pt x="800100" y="179451"/>
                  <a:pt x="800100" y="400050"/>
                </a:cubicBezTo>
                <a:cubicBezTo>
                  <a:pt x="800100" y="470345"/>
                  <a:pt x="781622" y="539496"/>
                  <a:pt x="746570" y="600075"/>
                </a:cubicBezTo>
                <a:lnTo>
                  <a:pt x="713613" y="581025"/>
                </a:lnTo>
                <a:cubicBezTo>
                  <a:pt x="745236" y="526352"/>
                  <a:pt x="762000" y="463677"/>
                  <a:pt x="762000" y="400050"/>
                </a:cubicBezTo>
                <a:cubicBezTo>
                  <a:pt x="762000" y="200406"/>
                  <a:pt x="599694" y="38100"/>
                  <a:pt x="400050" y="38100"/>
                </a:cubicBezTo>
                <a:cubicBezTo>
                  <a:pt x="308800" y="38100"/>
                  <a:pt x="222885" y="72009"/>
                  <a:pt x="156019" y="133350"/>
                </a:cubicBezTo>
                <a:lnTo>
                  <a:pt x="247650" y="133350"/>
                </a:lnTo>
                <a:lnTo>
                  <a:pt x="247650" y="171450"/>
                </a:lnTo>
                <a:lnTo>
                  <a:pt x="95250" y="171450"/>
                </a:lnTo>
                <a:lnTo>
                  <a:pt x="95250" y="19050"/>
                </a:lnTo>
                <a:lnTo>
                  <a:pt x="133350" y="19050"/>
                </a:lnTo>
                <a:lnTo>
                  <a:pt x="133350" y="102489"/>
                </a:lnTo>
                <a:cubicBezTo>
                  <a:pt x="206883" y="36576"/>
                  <a:pt x="300609" y="0"/>
                  <a:pt x="400050" y="0"/>
                </a:cubicBezTo>
                <a:close/>
              </a:path>
            </a:pathLst>
          </a:custGeom>
          <a:gradFill>
            <a:gsLst>
              <a:gs pos="0">
                <a:srgbClr val="4F00FF"/>
              </a:gs>
              <a:gs pos="100000">
                <a:srgbClr val="FF0078"/>
              </a:gs>
            </a:gsLst>
            <a:lin ang="2700006" scaled="0"/>
          </a:gradFill>
          <a:ln>
            <a:noFill/>
          </a:ln>
        </p:spPr>
        <p:txBody>
          <a:bodyPr anchorCtr="0" anchor="ctr" bIns="109625" lIns="219350" spcFirstLastPara="1" rIns="219350" wrap="square" tIns="109625">
            <a:noAutofit/>
          </a:bodyPr>
          <a:lstStyle/>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000000"/>
              </a:solidFill>
              <a:latin typeface="Roboto"/>
              <a:ea typeface="Roboto"/>
              <a:cs typeface="Roboto"/>
              <a:sym typeface="Roboto"/>
            </a:endParaRPr>
          </a:p>
        </p:txBody>
      </p:sp>
      <p:sp>
        <p:nvSpPr>
          <p:cNvPr id="569" name="Google Shape;569;p57"/>
          <p:cNvSpPr txBox="1"/>
          <p:nvPr/>
        </p:nvSpPr>
        <p:spPr>
          <a:xfrm>
            <a:off x="17328853" y="3678934"/>
            <a:ext cx="10228200" cy="2408400"/>
          </a:xfrm>
          <a:prstGeom prst="rect">
            <a:avLst/>
          </a:prstGeom>
          <a:noFill/>
          <a:ln>
            <a:noFill/>
          </a:ln>
        </p:spPr>
        <p:txBody>
          <a:bodyPr anchorCtr="0" anchor="ctr" bIns="0" lIns="438775" spcFirstLastPara="1" rIns="438775" wrap="square" tIns="0">
            <a:noAutofit/>
          </a:bodyPr>
          <a:lstStyle/>
          <a:p>
            <a:pPr indent="0" lvl="0" marL="0" rtl="0" algn="l">
              <a:lnSpc>
                <a:spcPct val="114000"/>
              </a:lnSpc>
              <a:spcBef>
                <a:spcPts val="0"/>
              </a:spcBef>
              <a:spcAft>
                <a:spcPts val="0"/>
              </a:spcAft>
              <a:buClr>
                <a:srgbClr val="000000"/>
              </a:buClr>
              <a:buSzPts val="4800"/>
              <a:buFont typeface="Arial"/>
              <a:buNone/>
            </a:pPr>
            <a:r>
              <a:rPr b="1" lang="en" sz="4800">
                <a:latin typeface="Roboto"/>
                <a:ea typeface="Roboto"/>
                <a:cs typeface="Roboto"/>
                <a:sym typeface="Roboto"/>
              </a:rPr>
              <a:t>Best Cases</a:t>
            </a:r>
            <a:endParaRPr b="1" sz="4800">
              <a:solidFill>
                <a:srgbClr val="000000"/>
              </a:solidFill>
              <a:latin typeface="Roboto"/>
              <a:ea typeface="Roboto"/>
              <a:cs typeface="Roboto"/>
              <a:sym typeface="Roboto"/>
            </a:endParaRPr>
          </a:p>
        </p:txBody>
      </p:sp>
      <p:sp>
        <p:nvSpPr>
          <p:cNvPr id="570" name="Google Shape;570;p57"/>
          <p:cNvSpPr/>
          <p:nvPr/>
        </p:nvSpPr>
        <p:spPr>
          <a:xfrm>
            <a:off x="15605631" y="4162246"/>
            <a:ext cx="1691045" cy="1499611"/>
          </a:xfrm>
          <a:custGeom>
            <a:rect b="b" l="l" r="r" t="t"/>
            <a:pathLst>
              <a:path extrusionOk="0" h="762191" w="859489">
                <a:moveTo>
                  <a:pt x="248270" y="666941"/>
                </a:moveTo>
                <a:cubicBezTo>
                  <a:pt x="232553" y="666941"/>
                  <a:pt x="219790" y="679704"/>
                  <a:pt x="219790" y="695420"/>
                </a:cubicBezTo>
                <a:cubicBezTo>
                  <a:pt x="219790" y="711137"/>
                  <a:pt x="232553" y="723900"/>
                  <a:pt x="248270" y="723900"/>
                </a:cubicBezTo>
                <a:cubicBezTo>
                  <a:pt x="263986" y="723900"/>
                  <a:pt x="276749" y="711137"/>
                  <a:pt x="276749" y="695420"/>
                </a:cubicBezTo>
                <a:cubicBezTo>
                  <a:pt x="276749" y="679704"/>
                  <a:pt x="263986" y="666941"/>
                  <a:pt x="248270" y="666941"/>
                </a:cubicBezTo>
                <a:close/>
                <a:moveTo>
                  <a:pt x="277321" y="514446"/>
                </a:moveTo>
                <a:lnTo>
                  <a:pt x="544021" y="514446"/>
                </a:lnTo>
                <a:lnTo>
                  <a:pt x="544021" y="552546"/>
                </a:lnTo>
                <a:lnTo>
                  <a:pt x="277321" y="552546"/>
                </a:lnTo>
                <a:close/>
                <a:moveTo>
                  <a:pt x="133541" y="381048"/>
                </a:moveTo>
                <a:lnTo>
                  <a:pt x="133541" y="381095"/>
                </a:lnTo>
                <a:lnTo>
                  <a:pt x="133536" y="381071"/>
                </a:lnTo>
                <a:close/>
                <a:moveTo>
                  <a:pt x="201121" y="362046"/>
                </a:moveTo>
                <a:lnTo>
                  <a:pt x="429721" y="362046"/>
                </a:lnTo>
                <a:lnTo>
                  <a:pt x="429721" y="400146"/>
                </a:lnTo>
                <a:lnTo>
                  <a:pt x="201121" y="400146"/>
                </a:lnTo>
                <a:close/>
                <a:moveTo>
                  <a:pt x="66770" y="352616"/>
                </a:moveTo>
                <a:cubicBezTo>
                  <a:pt x="51054" y="352616"/>
                  <a:pt x="38291" y="365379"/>
                  <a:pt x="38291" y="381095"/>
                </a:cubicBezTo>
                <a:cubicBezTo>
                  <a:pt x="38291" y="396812"/>
                  <a:pt x="51054" y="409575"/>
                  <a:pt x="66770" y="409575"/>
                </a:cubicBezTo>
                <a:cubicBezTo>
                  <a:pt x="82487" y="409575"/>
                  <a:pt x="95250" y="396812"/>
                  <a:pt x="95250" y="381095"/>
                </a:cubicBezTo>
                <a:cubicBezTo>
                  <a:pt x="95250" y="365379"/>
                  <a:pt x="82487" y="352616"/>
                  <a:pt x="66770" y="352616"/>
                </a:cubicBezTo>
                <a:close/>
                <a:moveTo>
                  <a:pt x="792671" y="352615"/>
                </a:moveTo>
                <a:cubicBezTo>
                  <a:pt x="776955" y="352615"/>
                  <a:pt x="764191" y="365379"/>
                  <a:pt x="764191" y="381095"/>
                </a:cubicBezTo>
                <a:cubicBezTo>
                  <a:pt x="764191" y="396812"/>
                  <a:pt x="776955" y="409575"/>
                  <a:pt x="792671" y="409575"/>
                </a:cubicBezTo>
                <a:cubicBezTo>
                  <a:pt x="808387" y="409575"/>
                  <a:pt x="821151" y="396812"/>
                  <a:pt x="821151" y="381095"/>
                </a:cubicBezTo>
                <a:cubicBezTo>
                  <a:pt x="821151" y="365379"/>
                  <a:pt x="808387" y="352615"/>
                  <a:pt x="792671" y="352615"/>
                </a:cubicBezTo>
                <a:close/>
                <a:moveTo>
                  <a:pt x="544021" y="352615"/>
                </a:moveTo>
                <a:cubicBezTo>
                  <a:pt x="528305" y="352615"/>
                  <a:pt x="515541" y="365379"/>
                  <a:pt x="515541" y="381095"/>
                </a:cubicBezTo>
                <a:cubicBezTo>
                  <a:pt x="515541" y="396812"/>
                  <a:pt x="528305" y="409575"/>
                  <a:pt x="544021" y="409575"/>
                </a:cubicBezTo>
                <a:cubicBezTo>
                  <a:pt x="559737" y="409575"/>
                  <a:pt x="572501" y="396812"/>
                  <a:pt x="572501" y="381095"/>
                </a:cubicBezTo>
                <a:cubicBezTo>
                  <a:pt x="572501" y="365379"/>
                  <a:pt x="559737" y="352615"/>
                  <a:pt x="544021" y="352615"/>
                </a:cubicBezTo>
                <a:close/>
                <a:moveTo>
                  <a:pt x="544069" y="314325"/>
                </a:moveTo>
                <a:cubicBezTo>
                  <a:pt x="574263" y="314325"/>
                  <a:pt x="599790" y="334470"/>
                  <a:pt x="608029" y="362045"/>
                </a:cubicBezTo>
                <a:lnTo>
                  <a:pt x="728711" y="362045"/>
                </a:lnTo>
                <a:cubicBezTo>
                  <a:pt x="736902" y="334470"/>
                  <a:pt x="762477" y="314325"/>
                  <a:pt x="792671" y="314325"/>
                </a:cubicBezTo>
                <a:lnTo>
                  <a:pt x="792719" y="314373"/>
                </a:lnTo>
                <a:cubicBezTo>
                  <a:pt x="829533" y="314373"/>
                  <a:pt x="859489" y="344329"/>
                  <a:pt x="859489" y="381143"/>
                </a:cubicBezTo>
                <a:cubicBezTo>
                  <a:pt x="859489" y="417957"/>
                  <a:pt x="829533" y="447913"/>
                  <a:pt x="792719" y="447913"/>
                </a:cubicBezTo>
                <a:cubicBezTo>
                  <a:pt x="787385" y="447913"/>
                  <a:pt x="782194" y="447199"/>
                  <a:pt x="777241" y="446008"/>
                </a:cubicBezTo>
                <a:lnTo>
                  <a:pt x="622221" y="714470"/>
                </a:lnTo>
                <a:lnTo>
                  <a:pt x="312230" y="714470"/>
                </a:lnTo>
                <a:cubicBezTo>
                  <a:pt x="304039" y="742045"/>
                  <a:pt x="278464" y="762191"/>
                  <a:pt x="248270" y="762191"/>
                </a:cubicBezTo>
                <a:cubicBezTo>
                  <a:pt x="211455" y="762191"/>
                  <a:pt x="181499" y="732234"/>
                  <a:pt x="181499" y="695420"/>
                </a:cubicBezTo>
                <a:cubicBezTo>
                  <a:pt x="181499" y="677704"/>
                  <a:pt x="188500" y="661559"/>
                  <a:pt x="199835" y="649605"/>
                </a:cubicBezTo>
                <a:lnTo>
                  <a:pt x="112205" y="497776"/>
                </a:lnTo>
                <a:lnTo>
                  <a:pt x="145209" y="478726"/>
                </a:lnTo>
                <a:lnTo>
                  <a:pt x="232839" y="630507"/>
                </a:lnTo>
                <a:cubicBezTo>
                  <a:pt x="237792" y="629364"/>
                  <a:pt x="242936" y="628650"/>
                  <a:pt x="248270" y="628650"/>
                </a:cubicBezTo>
                <a:cubicBezTo>
                  <a:pt x="278464" y="628650"/>
                  <a:pt x="303991" y="648795"/>
                  <a:pt x="312230" y="676370"/>
                </a:cubicBezTo>
                <a:lnTo>
                  <a:pt x="600218" y="676370"/>
                </a:lnTo>
                <a:lnTo>
                  <a:pt x="744236" y="426911"/>
                </a:lnTo>
                <a:cubicBezTo>
                  <a:pt x="737140" y="419433"/>
                  <a:pt x="731759" y="410289"/>
                  <a:pt x="728711" y="400145"/>
                </a:cubicBezTo>
                <a:lnTo>
                  <a:pt x="608029" y="400145"/>
                </a:lnTo>
                <a:cubicBezTo>
                  <a:pt x="599837" y="427720"/>
                  <a:pt x="574263" y="447865"/>
                  <a:pt x="544069" y="447865"/>
                </a:cubicBezTo>
                <a:cubicBezTo>
                  <a:pt x="507254" y="447865"/>
                  <a:pt x="477298" y="417909"/>
                  <a:pt x="477298" y="381095"/>
                </a:cubicBezTo>
                <a:cubicBezTo>
                  <a:pt x="477298" y="344281"/>
                  <a:pt x="507254" y="314325"/>
                  <a:pt x="544069" y="314325"/>
                </a:cubicBezTo>
                <a:close/>
                <a:moveTo>
                  <a:pt x="277321" y="209646"/>
                </a:moveTo>
                <a:lnTo>
                  <a:pt x="582121" y="209646"/>
                </a:lnTo>
                <a:lnTo>
                  <a:pt x="582121" y="247746"/>
                </a:lnTo>
                <a:lnTo>
                  <a:pt x="277321" y="247746"/>
                </a:lnTo>
                <a:close/>
                <a:moveTo>
                  <a:pt x="610695" y="38291"/>
                </a:moveTo>
                <a:cubicBezTo>
                  <a:pt x="594979" y="38291"/>
                  <a:pt x="582216" y="51054"/>
                  <a:pt x="582216" y="66770"/>
                </a:cubicBezTo>
                <a:cubicBezTo>
                  <a:pt x="582216" y="82487"/>
                  <a:pt x="594979" y="95250"/>
                  <a:pt x="610695" y="95250"/>
                </a:cubicBezTo>
                <a:cubicBezTo>
                  <a:pt x="626412" y="95250"/>
                  <a:pt x="639175" y="82487"/>
                  <a:pt x="639175" y="66770"/>
                </a:cubicBezTo>
                <a:cubicBezTo>
                  <a:pt x="639175" y="51054"/>
                  <a:pt x="626412" y="38291"/>
                  <a:pt x="610695" y="38291"/>
                </a:cubicBezTo>
                <a:close/>
                <a:moveTo>
                  <a:pt x="610648" y="0"/>
                </a:moveTo>
                <a:cubicBezTo>
                  <a:pt x="647462" y="0"/>
                  <a:pt x="677418" y="29956"/>
                  <a:pt x="677418" y="66770"/>
                </a:cubicBezTo>
                <a:cubicBezTo>
                  <a:pt x="677418" y="84344"/>
                  <a:pt x="670560" y="100298"/>
                  <a:pt x="659416" y="112252"/>
                </a:cubicBezTo>
                <a:lnTo>
                  <a:pt x="718376" y="214408"/>
                </a:lnTo>
                <a:lnTo>
                  <a:pt x="685371" y="233458"/>
                </a:lnTo>
                <a:lnTo>
                  <a:pt x="626555" y="131540"/>
                </a:lnTo>
                <a:cubicBezTo>
                  <a:pt x="621459" y="132779"/>
                  <a:pt x="616125" y="133541"/>
                  <a:pt x="610648" y="133541"/>
                </a:cubicBezTo>
                <a:cubicBezTo>
                  <a:pt x="580454" y="133541"/>
                  <a:pt x="554927" y="113395"/>
                  <a:pt x="546687" y="85820"/>
                </a:cubicBezTo>
                <a:lnTo>
                  <a:pt x="259223" y="85820"/>
                </a:lnTo>
                <a:lnTo>
                  <a:pt x="115205" y="335280"/>
                </a:lnTo>
                <a:cubicBezTo>
                  <a:pt x="120873" y="341257"/>
                  <a:pt x="125457" y="348270"/>
                  <a:pt x="128624" y="356009"/>
                </a:cubicBezTo>
                <a:lnTo>
                  <a:pt x="133536" y="381071"/>
                </a:lnTo>
                <a:lnTo>
                  <a:pt x="128285" y="407012"/>
                </a:lnTo>
                <a:cubicBezTo>
                  <a:pt x="118134" y="430968"/>
                  <a:pt x="94381" y="447818"/>
                  <a:pt x="66770" y="447818"/>
                </a:cubicBezTo>
                <a:cubicBezTo>
                  <a:pt x="29956" y="447818"/>
                  <a:pt x="0" y="417862"/>
                  <a:pt x="0" y="381048"/>
                </a:cubicBezTo>
                <a:cubicBezTo>
                  <a:pt x="0" y="344234"/>
                  <a:pt x="29956" y="314277"/>
                  <a:pt x="66770" y="314277"/>
                </a:cubicBezTo>
                <a:cubicBezTo>
                  <a:pt x="72104" y="314277"/>
                  <a:pt x="77295" y="314992"/>
                  <a:pt x="82248" y="316182"/>
                </a:cubicBezTo>
                <a:lnTo>
                  <a:pt x="237268" y="47720"/>
                </a:lnTo>
                <a:lnTo>
                  <a:pt x="546687" y="47720"/>
                </a:lnTo>
                <a:cubicBezTo>
                  <a:pt x="554879" y="20145"/>
                  <a:pt x="580454" y="0"/>
                  <a:pt x="610648" y="0"/>
                </a:cubicBezTo>
                <a:close/>
              </a:path>
            </a:pathLst>
          </a:custGeom>
          <a:gradFill>
            <a:gsLst>
              <a:gs pos="0">
                <a:srgbClr val="4F00FF"/>
              </a:gs>
              <a:gs pos="100000">
                <a:srgbClr val="3C95FF"/>
              </a:gs>
            </a:gsLst>
            <a:lin ang="2700006" scaled="0"/>
          </a:gradFill>
          <a:ln>
            <a:noFill/>
          </a:ln>
        </p:spPr>
        <p:txBody>
          <a:bodyPr anchorCtr="0" anchor="ctr" bIns="109625" lIns="219350" spcFirstLastPara="1" rIns="219350" wrap="square" tIns="109625">
            <a:noAutofit/>
          </a:bodyPr>
          <a:lstStyle/>
          <a:p>
            <a:pPr indent="0" lvl="0" marL="0" marR="0" rtl="0" algn="l">
              <a:lnSpc>
                <a:spcPct val="100000"/>
              </a:lnSpc>
              <a:spcBef>
                <a:spcPts val="0"/>
              </a:spcBef>
              <a:spcAft>
                <a:spcPts val="0"/>
              </a:spcAft>
              <a:buClr>
                <a:srgbClr val="000000"/>
              </a:buClr>
              <a:buSzPts val="3300"/>
              <a:buFont typeface="Arial"/>
              <a:buNone/>
            </a:pPr>
            <a:r>
              <a:t/>
            </a:r>
            <a:endParaRPr b="1" i="0" sz="3300" u="none" cap="none" strike="noStrike">
              <a:solidFill>
                <a:srgbClr val="000000"/>
              </a:solidFill>
              <a:latin typeface="Roboto"/>
              <a:ea typeface="Roboto"/>
              <a:cs typeface="Roboto"/>
              <a:sym typeface="Roboto"/>
            </a:endParaRPr>
          </a:p>
        </p:txBody>
      </p:sp>
      <p:sp>
        <p:nvSpPr>
          <p:cNvPr id="571" name="Google Shape;571;p57"/>
          <p:cNvSpPr txBox="1"/>
          <p:nvPr/>
        </p:nvSpPr>
        <p:spPr>
          <a:xfrm>
            <a:off x="2414388" y="6286500"/>
            <a:ext cx="11970900" cy="8778300"/>
          </a:xfrm>
          <a:prstGeom prst="rect">
            <a:avLst/>
          </a:prstGeom>
          <a:noFill/>
          <a:ln>
            <a:noFill/>
          </a:ln>
        </p:spPr>
        <p:txBody>
          <a:bodyPr anchorCtr="0" anchor="t" bIns="109675" lIns="0" spcFirstLastPara="1" rIns="438775" wrap="square" tIns="0">
            <a:noAutofit/>
          </a:bodyPr>
          <a:lstStyle/>
          <a:p>
            <a:pPr indent="0" lvl="0" marL="0" rtl="0" algn="l">
              <a:lnSpc>
                <a:spcPct val="114000"/>
              </a:lnSpc>
              <a:spcBef>
                <a:spcPts val="1400"/>
              </a:spcBef>
              <a:spcAft>
                <a:spcPts val="0"/>
              </a:spcAft>
              <a:buNone/>
            </a:pPr>
            <a:r>
              <a:rPr b="1" lang="en" sz="4300">
                <a:latin typeface="Roboto"/>
                <a:ea typeface="Roboto"/>
                <a:cs typeface="Roboto"/>
                <a:sym typeface="Roboto"/>
              </a:rPr>
              <a:t>비지니스를</a:t>
            </a:r>
            <a:r>
              <a:rPr lang="en" sz="4300">
                <a:latin typeface="Roboto"/>
                <a:ea typeface="Roboto"/>
                <a:cs typeface="Roboto"/>
                <a:sym typeface="Roboto"/>
              </a:rPr>
              <a:t> 이야기하지 않습니다.</a:t>
            </a:r>
            <a:endParaRPr sz="4300">
              <a:latin typeface="Roboto"/>
              <a:ea typeface="Roboto"/>
              <a:cs typeface="Roboto"/>
              <a:sym typeface="Roboto"/>
            </a:endParaRPr>
          </a:p>
          <a:p>
            <a:pPr indent="0" lvl="0" marL="0" rtl="0" algn="l">
              <a:lnSpc>
                <a:spcPct val="114000"/>
              </a:lnSpc>
              <a:spcBef>
                <a:spcPts val="1400"/>
              </a:spcBef>
              <a:spcAft>
                <a:spcPts val="0"/>
              </a:spcAft>
              <a:buNone/>
            </a:pPr>
            <a:r>
              <a:t/>
            </a:r>
            <a:endParaRPr sz="4300">
              <a:latin typeface="Roboto"/>
              <a:ea typeface="Roboto"/>
              <a:cs typeface="Roboto"/>
              <a:sym typeface="Roboto"/>
            </a:endParaRPr>
          </a:p>
          <a:p>
            <a:pPr indent="0" lvl="0" marL="0" rtl="0" algn="l">
              <a:lnSpc>
                <a:spcPct val="114000"/>
              </a:lnSpc>
              <a:spcBef>
                <a:spcPts val="1400"/>
              </a:spcBef>
              <a:spcAft>
                <a:spcPts val="0"/>
              </a:spcAft>
              <a:buNone/>
            </a:pPr>
            <a:r>
              <a:rPr b="1" lang="en" sz="4300">
                <a:latin typeface="Roboto"/>
                <a:ea typeface="Roboto"/>
                <a:cs typeface="Roboto"/>
                <a:sym typeface="Roboto"/>
              </a:rPr>
              <a:t>수익을</a:t>
            </a:r>
            <a:r>
              <a:rPr lang="en" sz="4300">
                <a:latin typeface="Roboto"/>
                <a:ea typeface="Roboto"/>
                <a:cs typeface="Roboto"/>
                <a:sym typeface="Roboto"/>
              </a:rPr>
              <a:t> 이야기하지 않습니다.</a:t>
            </a:r>
            <a:endParaRPr sz="4300">
              <a:latin typeface="Roboto"/>
              <a:ea typeface="Roboto"/>
              <a:cs typeface="Roboto"/>
              <a:sym typeface="Roboto"/>
            </a:endParaRPr>
          </a:p>
          <a:p>
            <a:pPr indent="0" lvl="0" marL="0" rtl="0" algn="l">
              <a:lnSpc>
                <a:spcPct val="114000"/>
              </a:lnSpc>
              <a:spcBef>
                <a:spcPts val="1400"/>
              </a:spcBef>
              <a:spcAft>
                <a:spcPts val="0"/>
              </a:spcAft>
              <a:buNone/>
            </a:pPr>
            <a:r>
              <a:t/>
            </a:r>
            <a:endParaRPr sz="4300">
              <a:latin typeface="Roboto"/>
              <a:ea typeface="Roboto"/>
              <a:cs typeface="Roboto"/>
              <a:sym typeface="Roboto"/>
            </a:endParaRPr>
          </a:p>
          <a:p>
            <a:pPr indent="0" lvl="0" marL="0" rtl="0" algn="l">
              <a:lnSpc>
                <a:spcPct val="114000"/>
              </a:lnSpc>
              <a:spcBef>
                <a:spcPts val="1400"/>
              </a:spcBef>
              <a:spcAft>
                <a:spcPts val="0"/>
              </a:spcAft>
              <a:buNone/>
            </a:pPr>
            <a:r>
              <a:rPr b="1" lang="en" sz="4300">
                <a:latin typeface="Roboto"/>
                <a:ea typeface="Roboto"/>
                <a:cs typeface="Roboto"/>
                <a:sym typeface="Roboto"/>
              </a:rPr>
              <a:t>리스크</a:t>
            </a:r>
            <a:r>
              <a:rPr lang="en" sz="4300">
                <a:latin typeface="Roboto"/>
                <a:ea typeface="Roboto"/>
                <a:cs typeface="Roboto"/>
                <a:sym typeface="Roboto"/>
              </a:rPr>
              <a:t>를 이야기하지 않습니다.</a:t>
            </a:r>
            <a:endParaRPr sz="4300">
              <a:latin typeface="Roboto"/>
              <a:ea typeface="Roboto"/>
              <a:cs typeface="Roboto"/>
              <a:sym typeface="Roboto"/>
            </a:endParaRPr>
          </a:p>
          <a:p>
            <a:pPr indent="0" lvl="0" marL="0" rtl="0" algn="l">
              <a:lnSpc>
                <a:spcPct val="114000"/>
              </a:lnSpc>
              <a:spcBef>
                <a:spcPts val="1400"/>
              </a:spcBef>
              <a:spcAft>
                <a:spcPts val="0"/>
              </a:spcAft>
              <a:buNone/>
            </a:pPr>
            <a:r>
              <a:t/>
            </a:r>
            <a:endParaRPr sz="4300">
              <a:latin typeface="Roboto"/>
              <a:ea typeface="Roboto"/>
              <a:cs typeface="Roboto"/>
              <a:sym typeface="Roboto"/>
            </a:endParaRPr>
          </a:p>
          <a:p>
            <a:pPr indent="0" lvl="0" marL="0" rtl="0" algn="l">
              <a:lnSpc>
                <a:spcPct val="114000"/>
              </a:lnSpc>
              <a:spcBef>
                <a:spcPts val="1400"/>
              </a:spcBef>
              <a:spcAft>
                <a:spcPts val="1400"/>
              </a:spcAft>
              <a:buNone/>
            </a:pPr>
            <a:r>
              <a:rPr b="1" lang="en" sz="4300">
                <a:latin typeface="Roboto"/>
                <a:ea typeface="Roboto"/>
                <a:cs typeface="Roboto"/>
                <a:sym typeface="Roboto"/>
              </a:rPr>
              <a:t>컴플라이언스</a:t>
            </a:r>
            <a:r>
              <a:rPr lang="en" sz="4300">
                <a:latin typeface="Roboto"/>
                <a:ea typeface="Roboto"/>
                <a:cs typeface="Roboto"/>
                <a:sym typeface="Roboto"/>
              </a:rPr>
              <a:t>를 고려하지 않습니다.</a:t>
            </a:r>
            <a:endParaRPr sz="4300">
              <a:latin typeface="Roboto"/>
              <a:ea typeface="Roboto"/>
              <a:cs typeface="Roboto"/>
              <a:sym typeface="Roboto"/>
            </a:endParaRPr>
          </a:p>
        </p:txBody>
      </p:sp>
      <p:sp>
        <p:nvSpPr>
          <p:cNvPr id="572" name="Google Shape;572;p57"/>
          <p:cNvSpPr txBox="1"/>
          <p:nvPr/>
        </p:nvSpPr>
        <p:spPr>
          <a:xfrm>
            <a:off x="15605631" y="6286500"/>
            <a:ext cx="11970900" cy="8778300"/>
          </a:xfrm>
          <a:prstGeom prst="rect">
            <a:avLst/>
          </a:prstGeom>
          <a:noFill/>
          <a:ln>
            <a:noFill/>
          </a:ln>
        </p:spPr>
        <p:txBody>
          <a:bodyPr anchorCtr="0" anchor="t" bIns="109675" lIns="0" spcFirstLastPara="1" rIns="438775" wrap="square" tIns="0">
            <a:noAutofit/>
          </a:bodyPr>
          <a:lstStyle/>
          <a:p>
            <a:pPr indent="0" lvl="0" marL="0" rtl="0" algn="l">
              <a:lnSpc>
                <a:spcPct val="114000"/>
              </a:lnSpc>
              <a:spcBef>
                <a:spcPts val="1400"/>
              </a:spcBef>
              <a:spcAft>
                <a:spcPts val="0"/>
              </a:spcAft>
              <a:buNone/>
            </a:pPr>
            <a:r>
              <a:rPr b="1" lang="en" sz="4300">
                <a:solidFill>
                  <a:schemeClr val="dk1"/>
                </a:solidFill>
                <a:latin typeface="Roboto"/>
                <a:ea typeface="Roboto"/>
                <a:cs typeface="Roboto"/>
                <a:sym typeface="Roboto"/>
              </a:rPr>
              <a:t>비지니스를</a:t>
            </a:r>
            <a:r>
              <a:rPr lang="en" sz="4300">
                <a:solidFill>
                  <a:schemeClr val="dk1"/>
                </a:solidFill>
                <a:latin typeface="Roboto"/>
                <a:ea typeface="Roboto"/>
                <a:cs typeface="Roboto"/>
                <a:sym typeface="Roboto"/>
              </a:rPr>
              <a:t> 이해하고, </a:t>
            </a:r>
            <a:r>
              <a:rPr b="1" lang="en" sz="4300">
                <a:solidFill>
                  <a:schemeClr val="dk1"/>
                </a:solidFill>
                <a:latin typeface="Roboto"/>
                <a:ea typeface="Roboto"/>
                <a:cs typeface="Roboto"/>
                <a:sym typeface="Roboto"/>
              </a:rPr>
              <a:t>Motivation을</a:t>
            </a:r>
            <a:r>
              <a:rPr lang="en" sz="4300">
                <a:solidFill>
                  <a:schemeClr val="dk1"/>
                </a:solidFill>
                <a:latin typeface="Roboto"/>
                <a:ea typeface="Roboto"/>
                <a:cs typeface="Roboto"/>
                <a:sym typeface="Roboto"/>
              </a:rPr>
              <a:t> 생각합니다.</a:t>
            </a:r>
            <a:endParaRPr sz="4300">
              <a:solidFill>
                <a:schemeClr val="dk1"/>
              </a:solidFill>
              <a:latin typeface="Roboto"/>
              <a:ea typeface="Roboto"/>
              <a:cs typeface="Roboto"/>
              <a:sym typeface="Roboto"/>
            </a:endParaRPr>
          </a:p>
          <a:p>
            <a:pPr indent="0" lvl="0" marL="0" rtl="0" algn="l">
              <a:lnSpc>
                <a:spcPct val="114000"/>
              </a:lnSpc>
              <a:spcBef>
                <a:spcPts val="1400"/>
              </a:spcBef>
              <a:spcAft>
                <a:spcPts val="0"/>
              </a:spcAft>
              <a:buClr>
                <a:schemeClr val="dk1"/>
              </a:buClr>
              <a:buSzPts val="1100"/>
              <a:buFont typeface="Arial"/>
              <a:buNone/>
            </a:pPr>
            <a:r>
              <a:t/>
            </a:r>
            <a:endParaRPr sz="4300">
              <a:solidFill>
                <a:schemeClr val="dk1"/>
              </a:solidFill>
              <a:latin typeface="Roboto"/>
              <a:ea typeface="Roboto"/>
              <a:cs typeface="Roboto"/>
              <a:sym typeface="Roboto"/>
            </a:endParaRPr>
          </a:p>
          <a:p>
            <a:pPr indent="0" lvl="0" marL="0" rtl="0" algn="l">
              <a:lnSpc>
                <a:spcPct val="114000"/>
              </a:lnSpc>
              <a:spcBef>
                <a:spcPts val="1400"/>
              </a:spcBef>
              <a:spcAft>
                <a:spcPts val="0"/>
              </a:spcAft>
              <a:buClr>
                <a:schemeClr val="dk1"/>
              </a:buClr>
              <a:buSzPts val="1100"/>
              <a:buFont typeface="Arial"/>
              <a:buNone/>
            </a:pPr>
            <a:r>
              <a:rPr b="1" lang="en" sz="4300">
                <a:solidFill>
                  <a:schemeClr val="dk1"/>
                </a:solidFill>
                <a:latin typeface="Roboto"/>
                <a:ea typeface="Roboto"/>
                <a:cs typeface="Roboto"/>
                <a:sym typeface="Roboto"/>
              </a:rPr>
              <a:t>수익과 비용절감을 고려</a:t>
            </a:r>
            <a:r>
              <a:rPr lang="en" sz="4300">
                <a:solidFill>
                  <a:schemeClr val="dk1"/>
                </a:solidFill>
                <a:latin typeface="Roboto"/>
                <a:ea typeface="Roboto"/>
                <a:cs typeface="Roboto"/>
                <a:sym typeface="Roboto"/>
              </a:rPr>
              <a:t>합니다.</a:t>
            </a:r>
            <a:endParaRPr sz="4300">
              <a:solidFill>
                <a:schemeClr val="dk1"/>
              </a:solidFill>
              <a:latin typeface="Roboto"/>
              <a:ea typeface="Roboto"/>
              <a:cs typeface="Roboto"/>
              <a:sym typeface="Roboto"/>
            </a:endParaRPr>
          </a:p>
          <a:p>
            <a:pPr indent="0" lvl="0" marL="0" rtl="0" algn="l">
              <a:lnSpc>
                <a:spcPct val="114000"/>
              </a:lnSpc>
              <a:spcBef>
                <a:spcPts val="1400"/>
              </a:spcBef>
              <a:spcAft>
                <a:spcPts val="0"/>
              </a:spcAft>
              <a:buClr>
                <a:schemeClr val="dk1"/>
              </a:buClr>
              <a:buSzPts val="1100"/>
              <a:buFont typeface="Arial"/>
              <a:buNone/>
            </a:pPr>
            <a:r>
              <a:t/>
            </a:r>
            <a:endParaRPr sz="4300">
              <a:solidFill>
                <a:schemeClr val="dk1"/>
              </a:solidFill>
              <a:latin typeface="Roboto"/>
              <a:ea typeface="Roboto"/>
              <a:cs typeface="Roboto"/>
              <a:sym typeface="Roboto"/>
            </a:endParaRPr>
          </a:p>
          <a:p>
            <a:pPr indent="0" lvl="0" marL="0" rtl="0" algn="l">
              <a:lnSpc>
                <a:spcPct val="114000"/>
              </a:lnSpc>
              <a:spcBef>
                <a:spcPts val="1400"/>
              </a:spcBef>
              <a:spcAft>
                <a:spcPts val="0"/>
              </a:spcAft>
              <a:buClr>
                <a:schemeClr val="dk1"/>
              </a:buClr>
              <a:buSzPts val="1100"/>
              <a:buFont typeface="Arial"/>
              <a:buNone/>
            </a:pPr>
            <a:r>
              <a:rPr lang="en" sz="4300">
                <a:solidFill>
                  <a:schemeClr val="dk1"/>
                </a:solidFill>
                <a:latin typeface="Roboto"/>
                <a:ea typeface="Roboto"/>
                <a:cs typeface="Roboto"/>
                <a:sym typeface="Roboto"/>
              </a:rPr>
              <a:t>속도와 리스크의 </a:t>
            </a:r>
            <a:r>
              <a:rPr b="1" lang="en" sz="4300">
                <a:solidFill>
                  <a:schemeClr val="dk1"/>
                </a:solidFill>
                <a:latin typeface="Roboto"/>
                <a:ea typeface="Roboto"/>
                <a:cs typeface="Roboto"/>
                <a:sym typeface="Roboto"/>
              </a:rPr>
              <a:t>적절한 밸런스</a:t>
            </a:r>
            <a:r>
              <a:rPr lang="en" sz="4300">
                <a:solidFill>
                  <a:schemeClr val="dk1"/>
                </a:solidFill>
                <a:latin typeface="Roboto"/>
                <a:ea typeface="Roboto"/>
                <a:cs typeface="Roboto"/>
                <a:sym typeface="Roboto"/>
              </a:rPr>
              <a:t>를 고려합니다.</a:t>
            </a:r>
            <a:endParaRPr sz="4300">
              <a:solidFill>
                <a:schemeClr val="dk1"/>
              </a:solidFill>
              <a:latin typeface="Roboto"/>
              <a:ea typeface="Roboto"/>
              <a:cs typeface="Roboto"/>
              <a:sym typeface="Roboto"/>
            </a:endParaRPr>
          </a:p>
          <a:p>
            <a:pPr indent="0" lvl="0" marL="0" rtl="0" algn="l">
              <a:lnSpc>
                <a:spcPct val="114000"/>
              </a:lnSpc>
              <a:spcBef>
                <a:spcPts val="1400"/>
              </a:spcBef>
              <a:spcAft>
                <a:spcPts val="0"/>
              </a:spcAft>
              <a:buClr>
                <a:schemeClr val="dk1"/>
              </a:buClr>
              <a:buSzPts val="1100"/>
              <a:buFont typeface="Arial"/>
              <a:buNone/>
            </a:pPr>
            <a:r>
              <a:t/>
            </a:r>
            <a:endParaRPr sz="4300">
              <a:solidFill>
                <a:schemeClr val="dk1"/>
              </a:solidFill>
              <a:latin typeface="Roboto"/>
              <a:ea typeface="Roboto"/>
              <a:cs typeface="Roboto"/>
              <a:sym typeface="Roboto"/>
            </a:endParaRPr>
          </a:p>
          <a:p>
            <a:pPr indent="0" lvl="0" marL="0" marR="0" rtl="0" algn="l">
              <a:lnSpc>
                <a:spcPct val="114000"/>
              </a:lnSpc>
              <a:spcBef>
                <a:spcPts val="1400"/>
              </a:spcBef>
              <a:spcAft>
                <a:spcPts val="1400"/>
              </a:spcAft>
              <a:buNone/>
            </a:pPr>
            <a:r>
              <a:rPr b="1" lang="en" sz="4300">
                <a:solidFill>
                  <a:schemeClr val="dk1"/>
                </a:solidFill>
                <a:latin typeface="Roboto"/>
                <a:ea typeface="Roboto"/>
                <a:cs typeface="Roboto"/>
                <a:sym typeface="Roboto"/>
              </a:rPr>
              <a:t>커머스 스타트업</a:t>
            </a:r>
            <a:r>
              <a:rPr lang="en" sz="4300">
                <a:solidFill>
                  <a:schemeClr val="dk1"/>
                </a:solidFill>
                <a:latin typeface="Roboto"/>
                <a:ea typeface="Roboto"/>
                <a:cs typeface="Roboto"/>
                <a:sym typeface="Roboto"/>
              </a:rPr>
              <a:t>이라면? </a:t>
            </a:r>
            <a:r>
              <a:rPr b="1" lang="en" sz="4300">
                <a:solidFill>
                  <a:schemeClr val="dk1"/>
                </a:solidFill>
                <a:latin typeface="Roboto"/>
                <a:ea typeface="Roboto"/>
                <a:cs typeface="Roboto"/>
                <a:sym typeface="Roboto"/>
              </a:rPr>
              <a:t>금융 스타트업</a:t>
            </a:r>
            <a:r>
              <a:rPr lang="en" sz="4300">
                <a:solidFill>
                  <a:schemeClr val="dk1"/>
                </a:solidFill>
                <a:latin typeface="Roboto"/>
                <a:ea typeface="Roboto"/>
                <a:cs typeface="Roboto"/>
                <a:sym typeface="Roboto"/>
              </a:rPr>
              <a:t>이라면?</a:t>
            </a:r>
            <a:endParaRPr sz="33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grpSp>
        <p:nvGrpSpPr>
          <p:cNvPr id="577" name="Google Shape;577;p58"/>
          <p:cNvGrpSpPr/>
          <p:nvPr/>
        </p:nvGrpSpPr>
        <p:grpSpPr>
          <a:xfrm>
            <a:off x="1674245" y="3444080"/>
            <a:ext cx="25900551" cy="11620806"/>
            <a:chOff x="697370" y="1435034"/>
            <a:chExt cx="10788300" cy="4842003"/>
          </a:xfrm>
        </p:grpSpPr>
        <p:sp>
          <p:nvSpPr>
            <p:cNvPr id="578" name="Google Shape;578;p58"/>
            <p:cNvSpPr/>
            <p:nvPr/>
          </p:nvSpPr>
          <p:spPr>
            <a:xfrm flipH="1" rot="-5400000">
              <a:off x="5359970" y="-3227566"/>
              <a:ext cx="1463100" cy="10788300"/>
            </a:xfrm>
            <a:prstGeom prst="roundRect">
              <a:avLst>
                <a:gd fmla="val 3414"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579" name="Google Shape;579;p58"/>
            <p:cNvSpPr/>
            <p:nvPr/>
          </p:nvSpPr>
          <p:spPr>
            <a:xfrm flipH="1" rot="-5400000">
              <a:off x="11570" y="2120834"/>
              <a:ext cx="1463100" cy="91500"/>
            </a:xfrm>
            <a:prstGeom prst="rect">
              <a:avLst/>
            </a:prstGeom>
            <a:gradFill>
              <a:gsLst>
                <a:gs pos="0">
                  <a:srgbClr val="4F00FF"/>
                </a:gs>
                <a:gs pos="100000">
                  <a:srgbClr val="FF0078"/>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sp>
          <p:nvSpPr>
            <p:cNvPr id="580" name="Google Shape;580;p58"/>
            <p:cNvSpPr/>
            <p:nvPr/>
          </p:nvSpPr>
          <p:spPr>
            <a:xfrm flipH="1" rot="-5400000">
              <a:off x="5359970" y="-1538115"/>
              <a:ext cx="1463100" cy="10788300"/>
            </a:xfrm>
            <a:prstGeom prst="roundRect">
              <a:avLst>
                <a:gd fmla="val 3414"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581" name="Google Shape;581;p58"/>
            <p:cNvSpPr/>
            <p:nvPr/>
          </p:nvSpPr>
          <p:spPr>
            <a:xfrm flipH="1" rot="-5400000">
              <a:off x="11570" y="3810285"/>
              <a:ext cx="1463100" cy="91500"/>
            </a:xfrm>
            <a:prstGeom prst="rect">
              <a:avLst/>
            </a:prstGeom>
            <a:gradFill>
              <a:gsLst>
                <a:gs pos="0">
                  <a:srgbClr val="4F00FF"/>
                </a:gs>
                <a:gs pos="100000">
                  <a:srgbClr val="3C95FF"/>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sp>
          <p:nvSpPr>
            <p:cNvPr id="582" name="Google Shape;582;p58"/>
            <p:cNvSpPr/>
            <p:nvPr/>
          </p:nvSpPr>
          <p:spPr>
            <a:xfrm flipH="1" rot="-5400000">
              <a:off x="5359970" y="151336"/>
              <a:ext cx="1463100" cy="10788300"/>
            </a:xfrm>
            <a:prstGeom prst="roundRect">
              <a:avLst>
                <a:gd fmla="val 3414"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583" name="Google Shape;583;p58"/>
            <p:cNvSpPr/>
            <p:nvPr/>
          </p:nvSpPr>
          <p:spPr>
            <a:xfrm flipH="1" rot="-5400000">
              <a:off x="11570" y="5499736"/>
              <a:ext cx="1463100" cy="91500"/>
            </a:xfrm>
            <a:prstGeom prst="rect">
              <a:avLst/>
            </a:prstGeom>
            <a:gradFill>
              <a:gsLst>
                <a:gs pos="0">
                  <a:srgbClr val="4F00FF"/>
                </a:gs>
                <a:gs pos="100000">
                  <a:schemeClr val="dk2"/>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grpSp>
      <p:sp>
        <p:nvSpPr>
          <p:cNvPr id="584" name="Google Shape;584;p58"/>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585" name="Google Shape;585;p58"/>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8700"/>
              <a:buNone/>
            </a:pPr>
            <a:r>
              <a:rPr lang="en"/>
              <a:t>Gap in DevSecOps</a:t>
            </a:r>
            <a:endParaRPr/>
          </a:p>
        </p:txBody>
      </p:sp>
      <p:sp>
        <p:nvSpPr>
          <p:cNvPr id="586" name="Google Shape;586;p58"/>
          <p:cNvSpPr/>
          <p:nvPr/>
        </p:nvSpPr>
        <p:spPr>
          <a:xfrm>
            <a:off x="2869093" y="4180114"/>
            <a:ext cx="2224278" cy="2222278"/>
          </a:xfrm>
          <a:custGeom>
            <a:rect b="b" l="l" r="r" t="t"/>
            <a:pathLst>
              <a:path extrusionOk="0" h="800100" w="800100">
                <a:moveTo>
                  <a:pt x="381000" y="437387"/>
                </a:moveTo>
                <a:lnTo>
                  <a:pt x="304800" y="481203"/>
                </a:lnTo>
                <a:lnTo>
                  <a:pt x="304800" y="567499"/>
                </a:lnTo>
                <a:lnTo>
                  <a:pt x="381000" y="523875"/>
                </a:lnTo>
                <a:close/>
                <a:moveTo>
                  <a:pt x="609600" y="437197"/>
                </a:moveTo>
                <a:lnTo>
                  <a:pt x="533400" y="481012"/>
                </a:lnTo>
                <a:lnTo>
                  <a:pt x="533400" y="567308"/>
                </a:lnTo>
                <a:lnTo>
                  <a:pt x="533400" y="567499"/>
                </a:lnTo>
                <a:lnTo>
                  <a:pt x="609600" y="523875"/>
                </a:lnTo>
                <a:close/>
                <a:moveTo>
                  <a:pt x="419100" y="437197"/>
                </a:moveTo>
                <a:lnTo>
                  <a:pt x="419100" y="523684"/>
                </a:lnTo>
                <a:lnTo>
                  <a:pt x="495300" y="567308"/>
                </a:lnTo>
                <a:lnTo>
                  <a:pt x="495300" y="481012"/>
                </a:lnTo>
                <a:close/>
                <a:moveTo>
                  <a:pt x="190500" y="437197"/>
                </a:moveTo>
                <a:lnTo>
                  <a:pt x="190500" y="523684"/>
                </a:lnTo>
                <a:lnTo>
                  <a:pt x="266700" y="567308"/>
                </a:lnTo>
                <a:lnTo>
                  <a:pt x="266700" y="481012"/>
                </a:lnTo>
                <a:close/>
                <a:moveTo>
                  <a:pt x="285750" y="360997"/>
                </a:moveTo>
                <a:lnTo>
                  <a:pt x="209741" y="404431"/>
                </a:lnTo>
                <a:lnTo>
                  <a:pt x="285750" y="448246"/>
                </a:lnTo>
                <a:lnTo>
                  <a:pt x="361760" y="404431"/>
                </a:lnTo>
                <a:close/>
                <a:moveTo>
                  <a:pt x="514350" y="360807"/>
                </a:moveTo>
                <a:lnTo>
                  <a:pt x="438341" y="404240"/>
                </a:lnTo>
                <a:lnTo>
                  <a:pt x="514350" y="448056"/>
                </a:lnTo>
                <a:lnTo>
                  <a:pt x="590360" y="404240"/>
                </a:lnTo>
                <a:close/>
                <a:moveTo>
                  <a:pt x="495300" y="241554"/>
                </a:moveTo>
                <a:lnTo>
                  <a:pt x="419100" y="285368"/>
                </a:lnTo>
                <a:lnTo>
                  <a:pt x="419100" y="371665"/>
                </a:lnTo>
                <a:lnTo>
                  <a:pt x="495300" y="328040"/>
                </a:lnTo>
                <a:close/>
                <a:moveTo>
                  <a:pt x="304800" y="241172"/>
                </a:moveTo>
                <a:lnTo>
                  <a:pt x="304800" y="327850"/>
                </a:lnTo>
                <a:lnTo>
                  <a:pt x="381000" y="371475"/>
                </a:lnTo>
                <a:lnTo>
                  <a:pt x="381000" y="285178"/>
                </a:lnTo>
                <a:lnTo>
                  <a:pt x="381000" y="284987"/>
                </a:lnTo>
                <a:close/>
                <a:moveTo>
                  <a:pt x="53531" y="200025"/>
                </a:moveTo>
                <a:lnTo>
                  <a:pt x="86487" y="219075"/>
                </a:lnTo>
                <a:cubicBezTo>
                  <a:pt x="54864" y="273749"/>
                  <a:pt x="38100" y="336423"/>
                  <a:pt x="38100" y="400050"/>
                </a:cubicBezTo>
                <a:cubicBezTo>
                  <a:pt x="38100" y="599694"/>
                  <a:pt x="200406" y="762000"/>
                  <a:pt x="400050" y="762000"/>
                </a:cubicBezTo>
                <a:cubicBezTo>
                  <a:pt x="491300" y="762000"/>
                  <a:pt x="577215" y="728091"/>
                  <a:pt x="644081" y="666750"/>
                </a:cubicBezTo>
                <a:lnTo>
                  <a:pt x="552450" y="666750"/>
                </a:lnTo>
                <a:lnTo>
                  <a:pt x="552450" y="628650"/>
                </a:lnTo>
                <a:lnTo>
                  <a:pt x="704850" y="628650"/>
                </a:lnTo>
                <a:lnTo>
                  <a:pt x="704850" y="781050"/>
                </a:lnTo>
                <a:lnTo>
                  <a:pt x="666750" y="781050"/>
                </a:lnTo>
                <a:lnTo>
                  <a:pt x="666750" y="697611"/>
                </a:lnTo>
                <a:cubicBezTo>
                  <a:pt x="593217" y="763524"/>
                  <a:pt x="499491" y="800100"/>
                  <a:pt x="400050" y="800100"/>
                </a:cubicBezTo>
                <a:cubicBezTo>
                  <a:pt x="179451" y="800100"/>
                  <a:pt x="0" y="620649"/>
                  <a:pt x="0" y="400050"/>
                </a:cubicBezTo>
                <a:cubicBezTo>
                  <a:pt x="0" y="329755"/>
                  <a:pt x="18479" y="260604"/>
                  <a:pt x="53531" y="200025"/>
                </a:cubicBezTo>
                <a:close/>
                <a:moveTo>
                  <a:pt x="400050" y="164972"/>
                </a:moveTo>
                <a:lnTo>
                  <a:pt x="324041" y="208406"/>
                </a:lnTo>
                <a:lnTo>
                  <a:pt x="400050" y="252221"/>
                </a:lnTo>
                <a:lnTo>
                  <a:pt x="476060" y="208406"/>
                </a:lnTo>
                <a:close/>
                <a:moveTo>
                  <a:pt x="400050" y="120967"/>
                </a:moveTo>
                <a:lnTo>
                  <a:pt x="533400" y="197167"/>
                </a:lnTo>
                <a:lnTo>
                  <a:pt x="533400" y="327850"/>
                </a:lnTo>
                <a:lnTo>
                  <a:pt x="647700" y="393191"/>
                </a:lnTo>
                <a:lnTo>
                  <a:pt x="647700" y="545973"/>
                </a:lnTo>
                <a:lnTo>
                  <a:pt x="514350" y="622173"/>
                </a:lnTo>
                <a:lnTo>
                  <a:pt x="400050" y="556831"/>
                </a:lnTo>
                <a:lnTo>
                  <a:pt x="285750" y="622173"/>
                </a:lnTo>
                <a:lnTo>
                  <a:pt x="152400" y="545973"/>
                </a:lnTo>
                <a:lnTo>
                  <a:pt x="152400" y="393191"/>
                </a:lnTo>
                <a:lnTo>
                  <a:pt x="266700" y="327850"/>
                </a:lnTo>
                <a:lnTo>
                  <a:pt x="266700" y="197167"/>
                </a:lnTo>
                <a:close/>
                <a:moveTo>
                  <a:pt x="400050" y="0"/>
                </a:moveTo>
                <a:cubicBezTo>
                  <a:pt x="620649" y="0"/>
                  <a:pt x="800100" y="179451"/>
                  <a:pt x="800100" y="400050"/>
                </a:cubicBezTo>
                <a:cubicBezTo>
                  <a:pt x="800100" y="470345"/>
                  <a:pt x="781622" y="539496"/>
                  <a:pt x="746570" y="600075"/>
                </a:cubicBezTo>
                <a:lnTo>
                  <a:pt x="713613" y="581025"/>
                </a:lnTo>
                <a:cubicBezTo>
                  <a:pt x="745236" y="526352"/>
                  <a:pt x="762000" y="463677"/>
                  <a:pt x="762000" y="400050"/>
                </a:cubicBezTo>
                <a:cubicBezTo>
                  <a:pt x="762000" y="200406"/>
                  <a:pt x="599694" y="38100"/>
                  <a:pt x="400050" y="38100"/>
                </a:cubicBezTo>
                <a:cubicBezTo>
                  <a:pt x="308800" y="38100"/>
                  <a:pt x="222885" y="72009"/>
                  <a:pt x="156019" y="133350"/>
                </a:cubicBezTo>
                <a:lnTo>
                  <a:pt x="247650" y="133350"/>
                </a:lnTo>
                <a:lnTo>
                  <a:pt x="247650" y="171450"/>
                </a:lnTo>
                <a:lnTo>
                  <a:pt x="95250" y="171450"/>
                </a:lnTo>
                <a:lnTo>
                  <a:pt x="95250" y="19050"/>
                </a:lnTo>
                <a:lnTo>
                  <a:pt x="133350" y="19050"/>
                </a:lnTo>
                <a:lnTo>
                  <a:pt x="133350" y="102489"/>
                </a:lnTo>
                <a:cubicBezTo>
                  <a:pt x="206883" y="36576"/>
                  <a:pt x="300609" y="0"/>
                  <a:pt x="400050" y="0"/>
                </a:cubicBezTo>
                <a:close/>
              </a:path>
            </a:pathLst>
          </a:custGeom>
          <a:gradFill>
            <a:gsLst>
              <a:gs pos="0">
                <a:srgbClr val="4F00FF"/>
              </a:gs>
              <a:gs pos="100000">
                <a:srgbClr val="FF0078"/>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sp>
        <p:nvSpPr>
          <p:cNvPr id="587" name="Google Shape;587;p58"/>
          <p:cNvSpPr/>
          <p:nvPr/>
        </p:nvSpPr>
        <p:spPr>
          <a:xfrm>
            <a:off x="2733517" y="8148732"/>
            <a:ext cx="2496816" cy="2212259"/>
          </a:xfrm>
          <a:custGeom>
            <a:rect b="b" l="l" r="r" t="t"/>
            <a:pathLst>
              <a:path extrusionOk="0" h="762191" w="859489">
                <a:moveTo>
                  <a:pt x="248270" y="666941"/>
                </a:moveTo>
                <a:cubicBezTo>
                  <a:pt x="232553" y="666941"/>
                  <a:pt x="219790" y="679704"/>
                  <a:pt x="219790" y="695420"/>
                </a:cubicBezTo>
                <a:cubicBezTo>
                  <a:pt x="219790" y="711137"/>
                  <a:pt x="232553" y="723900"/>
                  <a:pt x="248270" y="723900"/>
                </a:cubicBezTo>
                <a:cubicBezTo>
                  <a:pt x="263986" y="723900"/>
                  <a:pt x="276749" y="711137"/>
                  <a:pt x="276749" y="695420"/>
                </a:cubicBezTo>
                <a:cubicBezTo>
                  <a:pt x="276749" y="679704"/>
                  <a:pt x="263986" y="666941"/>
                  <a:pt x="248270" y="666941"/>
                </a:cubicBezTo>
                <a:close/>
                <a:moveTo>
                  <a:pt x="277321" y="514446"/>
                </a:moveTo>
                <a:lnTo>
                  <a:pt x="544021" y="514446"/>
                </a:lnTo>
                <a:lnTo>
                  <a:pt x="544021" y="552546"/>
                </a:lnTo>
                <a:lnTo>
                  <a:pt x="277321" y="552546"/>
                </a:lnTo>
                <a:close/>
                <a:moveTo>
                  <a:pt x="133541" y="381048"/>
                </a:moveTo>
                <a:lnTo>
                  <a:pt x="133541" y="381095"/>
                </a:lnTo>
                <a:lnTo>
                  <a:pt x="133536" y="381071"/>
                </a:lnTo>
                <a:close/>
                <a:moveTo>
                  <a:pt x="201121" y="362046"/>
                </a:moveTo>
                <a:lnTo>
                  <a:pt x="429721" y="362046"/>
                </a:lnTo>
                <a:lnTo>
                  <a:pt x="429721" y="400146"/>
                </a:lnTo>
                <a:lnTo>
                  <a:pt x="201121" y="400146"/>
                </a:lnTo>
                <a:close/>
                <a:moveTo>
                  <a:pt x="66770" y="352616"/>
                </a:moveTo>
                <a:cubicBezTo>
                  <a:pt x="51054" y="352616"/>
                  <a:pt x="38291" y="365379"/>
                  <a:pt x="38291" y="381095"/>
                </a:cubicBezTo>
                <a:cubicBezTo>
                  <a:pt x="38291" y="396812"/>
                  <a:pt x="51054" y="409575"/>
                  <a:pt x="66770" y="409575"/>
                </a:cubicBezTo>
                <a:cubicBezTo>
                  <a:pt x="82487" y="409575"/>
                  <a:pt x="95250" y="396812"/>
                  <a:pt x="95250" y="381095"/>
                </a:cubicBezTo>
                <a:cubicBezTo>
                  <a:pt x="95250" y="365379"/>
                  <a:pt x="82487" y="352616"/>
                  <a:pt x="66770" y="352616"/>
                </a:cubicBezTo>
                <a:close/>
                <a:moveTo>
                  <a:pt x="792671" y="352615"/>
                </a:moveTo>
                <a:cubicBezTo>
                  <a:pt x="776955" y="352615"/>
                  <a:pt x="764191" y="365379"/>
                  <a:pt x="764191" y="381095"/>
                </a:cubicBezTo>
                <a:cubicBezTo>
                  <a:pt x="764191" y="396812"/>
                  <a:pt x="776955" y="409575"/>
                  <a:pt x="792671" y="409575"/>
                </a:cubicBezTo>
                <a:cubicBezTo>
                  <a:pt x="808387" y="409575"/>
                  <a:pt x="821151" y="396812"/>
                  <a:pt x="821151" y="381095"/>
                </a:cubicBezTo>
                <a:cubicBezTo>
                  <a:pt x="821151" y="365379"/>
                  <a:pt x="808387" y="352615"/>
                  <a:pt x="792671" y="352615"/>
                </a:cubicBezTo>
                <a:close/>
                <a:moveTo>
                  <a:pt x="544021" y="352615"/>
                </a:moveTo>
                <a:cubicBezTo>
                  <a:pt x="528305" y="352615"/>
                  <a:pt x="515541" y="365379"/>
                  <a:pt x="515541" y="381095"/>
                </a:cubicBezTo>
                <a:cubicBezTo>
                  <a:pt x="515541" y="396812"/>
                  <a:pt x="528305" y="409575"/>
                  <a:pt x="544021" y="409575"/>
                </a:cubicBezTo>
                <a:cubicBezTo>
                  <a:pt x="559737" y="409575"/>
                  <a:pt x="572501" y="396812"/>
                  <a:pt x="572501" y="381095"/>
                </a:cubicBezTo>
                <a:cubicBezTo>
                  <a:pt x="572501" y="365379"/>
                  <a:pt x="559737" y="352615"/>
                  <a:pt x="544021" y="352615"/>
                </a:cubicBezTo>
                <a:close/>
                <a:moveTo>
                  <a:pt x="544069" y="314325"/>
                </a:moveTo>
                <a:cubicBezTo>
                  <a:pt x="574263" y="314325"/>
                  <a:pt x="599790" y="334470"/>
                  <a:pt x="608029" y="362045"/>
                </a:cubicBezTo>
                <a:lnTo>
                  <a:pt x="728711" y="362045"/>
                </a:lnTo>
                <a:cubicBezTo>
                  <a:pt x="736902" y="334470"/>
                  <a:pt x="762477" y="314325"/>
                  <a:pt x="792671" y="314325"/>
                </a:cubicBezTo>
                <a:lnTo>
                  <a:pt x="792719" y="314373"/>
                </a:lnTo>
                <a:cubicBezTo>
                  <a:pt x="829533" y="314373"/>
                  <a:pt x="859489" y="344329"/>
                  <a:pt x="859489" y="381143"/>
                </a:cubicBezTo>
                <a:cubicBezTo>
                  <a:pt x="859489" y="417957"/>
                  <a:pt x="829533" y="447913"/>
                  <a:pt x="792719" y="447913"/>
                </a:cubicBezTo>
                <a:cubicBezTo>
                  <a:pt x="787385" y="447913"/>
                  <a:pt x="782194" y="447199"/>
                  <a:pt x="777241" y="446008"/>
                </a:cubicBezTo>
                <a:lnTo>
                  <a:pt x="622221" y="714470"/>
                </a:lnTo>
                <a:lnTo>
                  <a:pt x="312230" y="714470"/>
                </a:lnTo>
                <a:cubicBezTo>
                  <a:pt x="304039" y="742045"/>
                  <a:pt x="278464" y="762191"/>
                  <a:pt x="248270" y="762191"/>
                </a:cubicBezTo>
                <a:cubicBezTo>
                  <a:pt x="211455" y="762191"/>
                  <a:pt x="181499" y="732234"/>
                  <a:pt x="181499" y="695420"/>
                </a:cubicBezTo>
                <a:cubicBezTo>
                  <a:pt x="181499" y="677704"/>
                  <a:pt x="188500" y="661559"/>
                  <a:pt x="199835" y="649605"/>
                </a:cubicBezTo>
                <a:lnTo>
                  <a:pt x="112205" y="497776"/>
                </a:lnTo>
                <a:lnTo>
                  <a:pt x="145209" y="478726"/>
                </a:lnTo>
                <a:lnTo>
                  <a:pt x="232839" y="630507"/>
                </a:lnTo>
                <a:cubicBezTo>
                  <a:pt x="237792" y="629364"/>
                  <a:pt x="242936" y="628650"/>
                  <a:pt x="248270" y="628650"/>
                </a:cubicBezTo>
                <a:cubicBezTo>
                  <a:pt x="278464" y="628650"/>
                  <a:pt x="303991" y="648795"/>
                  <a:pt x="312230" y="676370"/>
                </a:cubicBezTo>
                <a:lnTo>
                  <a:pt x="600218" y="676370"/>
                </a:lnTo>
                <a:lnTo>
                  <a:pt x="744236" y="426911"/>
                </a:lnTo>
                <a:cubicBezTo>
                  <a:pt x="737140" y="419433"/>
                  <a:pt x="731759" y="410289"/>
                  <a:pt x="728711" y="400145"/>
                </a:cubicBezTo>
                <a:lnTo>
                  <a:pt x="608029" y="400145"/>
                </a:lnTo>
                <a:cubicBezTo>
                  <a:pt x="599837" y="427720"/>
                  <a:pt x="574263" y="447865"/>
                  <a:pt x="544069" y="447865"/>
                </a:cubicBezTo>
                <a:cubicBezTo>
                  <a:pt x="507254" y="447865"/>
                  <a:pt x="477298" y="417909"/>
                  <a:pt x="477298" y="381095"/>
                </a:cubicBezTo>
                <a:cubicBezTo>
                  <a:pt x="477298" y="344281"/>
                  <a:pt x="507254" y="314325"/>
                  <a:pt x="544069" y="314325"/>
                </a:cubicBezTo>
                <a:close/>
                <a:moveTo>
                  <a:pt x="277321" y="209646"/>
                </a:moveTo>
                <a:lnTo>
                  <a:pt x="582121" y="209646"/>
                </a:lnTo>
                <a:lnTo>
                  <a:pt x="582121" y="247746"/>
                </a:lnTo>
                <a:lnTo>
                  <a:pt x="277321" y="247746"/>
                </a:lnTo>
                <a:close/>
                <a:moveTo>
                  <a:pt x="610695" y="38291"/>
                </a:moveTo>
                <a:cubicBezTo>
                  <a:pt x="594979" y="38291"/>
                  <a:pt x="582216" y="51054"/>
                  <a:pt x="582216" y="66770"/>
                </a:cubicBezTo>
                <a:cubicBezTo>
                  <a:pt x="582216" y="82487"/>
                  <a:pt x="594979" y="95250"/>
                  <a:pt x="610695" y="95250"/>
                </a:cubicBezTo>
                <a:cubicBezTo>
                  <a:pt x="626412" y="95250"/>
                  <a:pt x="639175" y="82487"/>
                  <a:pt x="639175" y="66770"/>
                </a:cubicBezTo>
                <a:cubicBezTo>
                  <a:pt x="639175" y="51054"/>
                  <a:pt x="626412" y="38291"/>
                  <a:pt x="610695" y="38291"/>
                </a:cubicBezTo>
                <a:close/>
                <a:moveTo>
                  <a:pt x="610648" y="0"/>
                </a:moveTo>
                <a:cubicBezTo>
                  <a:pt x="647462" y="0"/>
                  <a:pt x="677418" y="29956"/>
                  <a:pt x="677418" y="66770"/>
                </a:cubicBezTo>
                <a:cubicBezTo>
                  <a:pt x="677418" y="84344"/>
                  <a:pt x="670560" y="100298"/>
                  <a:pt x="659416" y="112252"/>
                </a:cubicBezTo>
                <a:lnTo>
                  <a:pt x="718376" y="214408"/>
                </a:lnTo>
                <a:lnTo>
                  <a:pt x="685371" y="233458"/>
                </a:lnTo>
                <a:lnTo>
                  <a:pt x="626555" y="131540"/>
                </a:lnTo>
                <a:cubicBezTo>
                  <a:pt x="621459" y="132779"/>
                  <a:pt x="616125" y="133541"/>
                  <a:pt x="610648" y="133541"/>
                </a:cubicBezTo>
                <a:cubicBezTo>
                  <a:pt x="580454" y="133541"/>
                  <a:pt x="554927" y="113395"/>
                  <a:pt x="546687" y="85820"/>
                </a:cubicBezTo>
                <a:lnTo>
                  <a:pt x="259223" y="85820"/>
                </a:lnTo>
                <a:lnTo>
                  <a:pt x="115205" y="335280"/>
                </a:lnTo>
                <a:cubicBezTo>
                  <a:pt x="120873" y="341257"/>
                  <a:pt x="125457" y="348270"/>
                  <a:pt x="128624" y="356009"/>
                </a:cubicBezTo>
                <a:lnTo>
                  <a:pt x="133536" y="381071"/>
                </a:lnTo>
                <a:lnTo>
                  <a:pt x="128285" y="407012"/>
                </a:lnTo>
                <a:cubicBezTo>
                  <a:pt x="118134" y="430968"/>
                  <a:pt x="94381" y="447818"/>
                  <a:pt x="66770" y="447818"/>
                </a:cubicBezTo>
                <a:cubicBezTo>
                  <a:pt x="29956" y="447818"/>
                  <a:pt x="0" y="417862"/>
                  <a:pt x="0" y="381048"/>
                </a:cubicBezTo>
                <a:cubicBezTo>
                  <a:pt x="0" y="344234"/>
                  <a:pt x="29956" y="314277"/>
                  <a:pt x="66770" y="314277"/>
                </a:cubicBezTo>
                <a:cubicBezTo>
                  <a:pt x="72104" y="314277"/>
                  <a:pt x="77295" y="314992"/>
                  <a:pt x="82248" y="316182"/>
                </a:cubicBezTo>
                <a:lnTo>
                  <a:pt x="237268" y="47720"/>
                </a:lnTo>
                <a:lnTo>
                  <a:pt x="546687" y="47720"/>
                </a:lnTo>
                <a:cubicBezTo>
                  <a:pt x="554879" y="20145"/>
                  <a:pt x="580454" y="0"/>
                  <a:pt x="610648" y="0"/>
                </a:cubicBezTo>
                <a:close/>
              </a:path>
            </a:pathLst>
          </a:custGeom>
          <a:gradFill>
            <a:gsLst>
              <a:gs pos="0">
                <a:srgbClr val="4F00FF"/>
              </a:gs>
              <a:gs pos="100000">
                <a:srgbClr val="3C95FF"/>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sp>
        <p:nvSpPr>
          <p:cNvPr id="588" name="Google Shape;588;p58"/>
          <p:cNvSpPr/>
          <p:nvPr/>
        </p:nvSpPr>
        <p:spPr>
          <a:xfrm>
            <a:off x="3017651" y="12197623"/>
            <a:ext cx="1927384" cy="2227204"/>
          </a:xfrm>
          <a:custGeom>
            <a:rect b="b" l="l" r="r" t="t"/>
            <a:pathLst>
              <a:path extrusionOk="0" h="835724" w="723900">
                <a:moveTo>
                  <a:pt x="361950" y="340948"/>
                </a:moveTo>
                <a:lnTo>
                  <a:pt x="295275" y="379429"/>
                </a:lnTo>
                <a:lnTo>
                  <a:pt x="295275" y="456439"/>
                </a:lnTo>
                <a:lnTo>
                  <a:pt x="361950" y="494920"/>
                </a:lnTo>
                <a:lnTo>
                  <a:pt x="428625" y="456439"/>
                </a:lnTo>
                <a:lnTo>
                  <a:pt x="428625" y="379429"/>
                </a:lnTo>
                <a:close/>
                <a:moveTo>
                  <a:pt x="361950" y="296990"/>
                </a:moveTo>
                <a:lnTo>
                  <a:pt x="466725" y="357474"/>
                </a:lnTo>
                <a:lnTo>
                  <a:pt x="466725" y="478441"/>
                </a:lnTo>
                <a:lnTo>
                  <a:pt x="361950" y="538925"/>
                </a:lnTo>
                <a:lnTo>
                  <a:pt x="257175" y="478441"/>
                </a:lnTo>
                <a:lnTo>
                  <a:pt x="257175" y="357474"/>
                </a:lnTo>
                <a:close/>
                <a:moveTo>
                  <a:pt x="361950" y="253032"/>
                </a:moveTo>
                <a:lnTo>
                  <a:pt x="219075" y="335518"/>
                </a:lnTo>
                <a:lnTo>
                  <a:pt x="219075" y="500491"/>
                </a:lnTo>
                <a:lnTo>
                  <a:pt x="361950" y="582978"/>
                </a:lnTo>
                <a:lnTo>
                  <a:pt x="504825" y="500491"/>
                </a:lnTo>
                <a:lnTo>
                  <a:pt x="504825" y="335518"/>
                </a:lnTo>
                <a:close/>
                <a:moveTo>
                  <a:pt x="361950" y="0"/>
                </a:moveTo>
                <a:lnTo>
                  <a:pt x="476250" y="66008"/>
                </a:lnTo>
                <a:lnTo>
                  <a:pt x="476250" y="110014"/>
                </a:lnTo>
                <a:lnTo>
                  <a:pt x="381000" y="55007"/>
                </a:lnTo>
                <a:lnTo>
                  <a:pt x="381000" y="220123"/>
                </a:lnTo>
                <a:lnTo>
                  <a:pt x="523875" y="302609"/>
                </a:lnTo>
                <a:lnTo>
                  <a:pt x="666750" y="220123"/>
                </a:lnTo>
                <a:lnTo>
                  <a:pt x="571500" y="165116"/>
                </a:lnTo>
                <a:lnTo>
                  <a:pt x="609600" y="143113"/>
                </a:lnTo>
                <a:lnTo>
                  <a:pt x="723900" y="209074"/>
                </a:lnTo>
                <a:lnTo>
                  <a:pt x="723900" y="341043"/>
                </a:lnTo>
                <a:lnTo>
                  <a:pt x="685800" y="363045"/>
                </a:lnTo>
                <a:lnTo>
                  <a:pt x="685800" y="253032"/>
                </a:lnTo>
                <a:lnTo>
                  <a:pt x="542925" y="335518"/>
                </a:lnTo>
                <a:lnTo>
                  <a:pt x="542925" y="500491"/>
                </a:lnTo>
                <a:lnTo>
                  <a:pt x="685800" y="582978"/>
                </a:lnTo>
                <a:lnTo>
                  <a:pt x="685800" y="472964"/>
                </a:lnTo>
                <a:lnTo>
                  <a:pt x="685800" y="472821"/>
                </a:lnTo>
                <a:lnTo>
                  <a:pt x="723900" y="494824"/>
                </a:lnTo>
                <a:lnTo>
                  <a:pt x="723900" y="626793"/>
                </a:lnTo>
                <a:lnTo>
                  <a:pt x="609600" y="692753"/>
                </a:lnTo>
                <a:lnTo>
                  <a:pt x="571500" y="670751"/>
                </a:lnTo>
                <a:lnTo>
                  <a:pt x="666750" y="615744"/>
                </a:lnTo>
                <a:lnTo>
                  <a:pt x="523875" y="533257"/>
                </a:lnTo>
                <a:lnTo>
                  <a:pt x="381000" y="615744"/>
                </a:lnTo>
                <a:lnTo>
                  <a:pt x="381000" y="780717"/>
                </a:lnTo>
                <a:lnTo>
                  <a:pt x="476250" y="725710"/>
                </a:lnTo>
                <a:lnTo>
                  <a:pt x="476250" y="769715"/>
                </a:lnTo>
                <a:lnTo>
                  <a:pt x="361950" y="835724"/>
                </a:lnTo>
                <a:lnTo>
                  <a:pt x="247650" y="769715"/>
                </a:lnTo>
                <a:lnTo>
                  <a:pt x="247650" y="725710"/>
                </a:lnTo>
                <a:lnTo>
                  <a:pt x="342900" y="780717"/>
                </a:lnTo>
                <a:lnTo>
                  <a:pt x="342900" y="615744"/>
                </a:lnTo>
                <a:lnTo>
                  <a:pt x="200025" y="533257"/>
                </a:lnTo>
                <a:lnTo>
                  <a:pt x="57150" y="615744"/>
                </a:lnTo>
                <a:lnTo>
                  <a:pt x="152400" y="670751"/>
                </a:lnTo>
                <a:lnTo>
                  <a:pt x="114300" y="692753"/>
                </a:lnTo>
                <a:lnTo>
                  <a:pt x="0" y="626793"/>
                </a:lnTo>
                <a:lnTo>
                  <a:pt x="0" y="494824"/>
                </a:lnTo>
                <a:lnTo>
                  <a:pt x="38100" y="472821"/>
                </a:lnTo>
                <a:lnTo>
                  <a:pt x="38100" y="582835"/>
                </a:lnTo>
                <a:lnTo>
                  <a:pt x="180975" y="500348"/>
                </a:lnTo>
                <a:lnTo>
                  <a:pt x="180975" y="335375"/>
                </a:lnTo>
                <a:lnTo>
                  <a:pt x="38100" y="252889"/>
                </a:lnTo>
                <a:lnTo>
                  <a:pt x="38100" y="362903"/>
                </a:lnTo>
                <a:lnTo>
                  <a:pt x="0" y="340900"/>
                </a:lnTo>
                <a:lnTo>
                  <a:pt x="0" y="208931"/>
                </a:lnTo>
                <a:lnTo>
                  <a:pt x="114300" y="142970"/>
                </a:lnTo>
                <a:lnTo>
                  <a:pt x="152400" y="164973"/>
                </a:lnTo>
                <a:lnTo>
                  <a:pt x="57150" y="219980"/>
                </a:lnTo>
                <a:lnTo>
                  <a:pt x="200025" y="302466"/>
                </a:lnTo>
                <a:lnTo>
                  <a:pt x="342900" y="219980"/>
                </a:lnTo>
                <a:lnTo>
                  <a:pt x="342900" y="55007"/>
                </a:lnTo>
                <a:lnTo>
                  <a:pt x="247650" y="110014"/>
                </a:lnTo>
                <a:lnTo>
                  <a:pt x="247650" y="66008"/>
                </a:lnTo>
                <a:close/>
              </a:path>
            </a:pathLst>
          </a:custGeom>
          <a:gradFill>
            <a:gsLst>
              <a:gs pos="0">
                <a:srgbClr val="4F00FF"/>
              </a:gs>
              <a:gs pos="100000">
                <a:schemeClr val="dk2"/>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sp>
        <p:nvSpPr>
          <p:cNvPr id="589" name="Google Shape;589;p58"/>
          <p:cNvSpPr txBox="1"/>
          <p:nvPr/>
        </p:nvSpPr>
        <p:spPr>
          <a:xfrm>
            <a:off x="6067098" y="3444079"/>
            <a:ext cx="21504900" cy="3511500"/>
          </a:xfrm>
          <a:prstGeom prst="rect">
            <a:avLst/>
          </a:prstGeom>
          <a:noFill/>
          <a:ln>
            <a:noFill/>
          </a:ln>
        </p:spPr>
        <p:txBody>
          <a:bodyPr anchorCtr="0" anchor="ctr" bIns="0" lIns="0" spcFirstLastPara="1" rIns="438900" wrap="square" tIns="0">
            <a:noAutofit/>
          </a:bodyPr>
          <a:lstStyle/>
          <a:p>
            <a:pPr indent="0" lvl="0" marL="0" rtl="0" algn="l">
              <a:lnSpc>
                <a:spcPct val="114000"/>
              </a:lnSpc>
              <a:spcBef>
                <a:spcPts val="0"/>
              </a:spcBef>
              <a:spcAft>
                <a:spcPts val="0"/>
              </a:spcAft>
              <a:buClr>
                <a:schemeClr val="dk1"/>
              </a:buClr>
              <a:buSzPts val="4800"/>
              <a:buFont typeface="Arial"/>
              <a:buNone/>
            </a:pPr>
            <a:r>
              <a:rPr b="1" lang="en" sz="4800">
                <a:solidFill>
                  <a:schemeClr val="dk1"/>
                </a:solidFill>
                <a:latin typeface="Roboto"/>
                <a:ea typeface="Roboto"/>
                <a:cs typeface="Roboto"/>
                <a:sym typeface="Roboto"/>
              </a:rPr>
              <a:t>Motivation</a:t>
            </a:r>
            <a:r>
              <a:rPr b="1" lang="en" sz="4800">
                <a:solidFill>
                  <a:schemeClr val="dk1"/>
                </a:solidFill>
                <a:latin typeface="Roboto"/>
                <a:ea typeface="Roboto"/>
                <a:cs typeface="Roboto"/>
                <a:sym typeface="Roboto"/>
              </a:rPr>
              <a:t> Layer</a:t>
            </a:r>
            <a:endParaRPr b="1" sz="4800">
              <a:latin typeface="Roboto"/>
              <a:ea typeface="Roboto"/>
              <a:cs typeface="Roboto"/>
              <a:sym typeface="Roboto"/>
            </a:endParaRPr>
          </a:p>
          <a:p>
            <a:pPr indent="0" lvl="0" marL="0" marR="0" rtl="0" algn="l">
              <a:lnSpc>
                <a:spcPct val="114000"/>
              </a:lnSpc>
              <a:spcBef>
                <a:spcPts val="1400"/>
              </a:spcBef>
              <a:spcAft>
                <a:spcPts val="1400"/>
              </a:spcAft>
              <a:buClr>
                <a:srgbClr val="000000"/>
              </a:buClr>
              <a:buSzPts val="4300"/>
              <a:buFont typeface="Arial"/>
              <a:buNone/>
            </a:pPr>
            <a:r>
              <a:rPr lang="en" sz="4300">
                <a:latin typeface="Roboto"/>
                <a:ea typeface="Roboto"/>
                <a:cs typeface="Roboto"/>
                <a:sym typeface="Roboto"/>
              </a:rPr>
              <a:t>빠르면서도 안정적이여함</a:t>
            </a:r>
            <a:endParaRPr b="1" i="0" sz="4300" u="none" cap="none" strike="noStrike">
              <a:solidFill>
                <a:srgbClr val="000000"/>
              </a:solidFill>
              <a:latin typeface="Roboto"/>
              <a:ea typeface="Roboto"/>
              <a:cs typeface="Roboto"/>
              <a:sym typeface="Roboto"/>
            </a:endParaRPr>
          </a:p>
        </p:txBody>
      </p:sp>
      <p:sp>
        <p:nvSpPr>
          <p:cNvPr id="590" name="Google Shape;590;p58"/>
          <p:cNvSpPr txBox="1"/>
          <p:nvPr/>
        </p:nvSpPr>
        <p:spPr>
          <a:xfrm>
            <a:off x="6067098" y="7498762"/>
            <a:ext cx="21504900" cy="3511500"/>
          </a:xfrm>
          <a:prstGeom prst="rect">
            <a:avLst/>
          </a:prstGeom>
          <a:noFill/>
          <a:ln>
            <a:noFill/>
          </a:ln>
        </p:spPr>
        <p:txBody>
          <a:bodyPr anchorCtr="0" anchor="ctr" bIns="0" lIns="0" spcFirstLastPara="1" rIns="438900" wrap="square" tIns="0">
            <a:noAutofit/>
          </a:bodyPr>
          <a:lstStyle/>
          <a:p>
            <a:pPr indent="0" lvl="0" marL="0" rtl="0" algn="l">
              <a:lnSpc>
                <a:spcPct val="114000"/>
              </a:lnSpc>
              <a:spcBef>
                <a:spcPts val="0"/>
              </a:spcBef>
              <a:spcAft>
                <a:spcPts val="0"/>
              </a:spcAft>
              <a:buClr>
                <a:schemeClr val="dk1"/>
              </a:buClr>
              <a:buSzPts val="4800"/>
              <a:buFont typeface="Arial"/>
              <a:buNone/>
            </a:pPr>
            <a:r>
              <a:rPr b="1" lang="en" sz="4800">
                <a:solidFill>
                  <a:schemeClr val="dk1"/>
                </a:solidFill>
                <a:latin typeface="Roboto"/>
                <a:ea typeface="Roboto"/>
                <a:cs typeface="Roboto"/>
                <a:sym typeface="Roboto"/>
              </a:rPr>
              <a:t>Capabilities</a:t>
            </a:r>
            <a:r>
              <a:rPr b="1" lang="en" sz="4800">
                <a:solidFill>
                  <a:schemeClr val="dk1"/>
                </a:solidFill>
                <a:latin typeface="Roboto"/>
                <a:ea typeface="Roboto"/>
                <a:cs typeface="Roboto"/>
                <a:sym typeface="Roboto"/>
              </a:rPr>
              <a:t> Layer</a:t>
            </a:r>
            <a:endParaRPr b="1" sz="4800">
              <a:solidFill>
                <a:schemeClr val="dk1"/>
              </a:solidFill>
              <a:latin typeface="Roboto"/>
              <a:ea typeface="Roboto"/>
              <a:cs typeface="Roboto"/>
              <a:sym typeface="Roboto"/>
            </a:endParaRPr>
          </a:p>
          <a:p>
            <a:pPr indent="0" lvl="0" marL="0" rtl="0" algn="l">
              <a:lnSpc>
                <a:spcPct val="114000"/>
              </a:lnSpc>
              <a:spcBef>
                <a:spcPts val="1400"/>
              </a:spcBef>
              <a:spcAft>
                <a:spcPts val="1400"/>
              </a:spcAft>
              <a:buClr>
                <a:schemeClr val="dk1"/>
              </a:buClr>
              <a:buSzPts val="4300"/>
              <a:buFont typeface="Arial"/>
              <a:buNone/>
            </a:pPr>
            <a:r>
              <a:rPr lang="en" sz="4300">
                <a:solidFill>
                  <a:schemeClr val="dk1"/>
                </a:solidFill>
                <a:latin typeface="Roboto"/>
                <a:ea typeface="Roboto"/>
                <a:cs typeface="Roboto"/>
                <a:sym typeface="Roboto"/>
              </a:rPr>
              <a:t>위협 모델링, 리스크 관리, 보안 교육을 할 수 있는가?</a:t>
            </a:r>
            <a:endParaRPr b="1" sz="4800">
              <a:solidFill>
                <a:schemeClr val="dk1"/>
              </a:solidFill>
              <a:latin typeface="Roboto"/>
              <a:ea typeface="Roboto"/>
              <a:cs typeface="Roboto"/>
              <a:sym typeface="Roboto"/>
            </a:endParaRPr>
          </a:p>
        </p:txBody>
      </p:sp>
      <p:sp>
        <p:nvSpPr>
          <p:cNvPr id="591" name="Google Shape;591;p58"/>
          <p:cNvSpPr txBox="1"/>
          <p:nvPr/>
        </p:nvSpPr>
        <p:spPr>
          <a:xfrm>
            <a:off x="6067098" y="11553444"/>
            <a:ext cx="21504900" cy="3511500"/>
          </a:xfrm>
          <a:prstGeom prst="rect">
            <a:avLst/>
          </a:prstGeom>
          <a:noFill/>
          <a:ln>
            <a:noFill/>
          </a:ln>
        </p:spPr>
        <p:txBody>
          <a:bodyPr anchorCtr="0" anchor="ctr" bIns="0" lIns="0" spcFirstLastPara="1" rIns="438900" wrap="square" tIns="0">
            <a:noAutofit/>
          </a:bodyPr>
          <a:lstStyle/>
          <a:p>
            <a:pPr indent="0" lvl="0" marL="0" rtl="0" algn="l">
              <a:lnSpc>
                <a:spcPct val="114000"/>
              </a:lnSpc>
              <a:spcBef>
                <a:spcPts val="0"/>
              </a:spcBef>
              <a:spcAft>
                <a:spcPts val="0"/>
              </a:spcAft>
              <a:buClr>
                <a:schemeClr val="dk1"/>
              </a:buClr>
              <a:buSzPts val="4800"/>
              <a:buFont typeface="Arial"/>
              <a:buNone/>
            </a:pPr>
            <a:r>
              <a:rPr b="1" lang="en" sz="4800">
                <a:solidFill>
                  <a:schemeClr val="dk1"/>
                </a:solidFill>
                <a:latin typeface="Roboto"/>
                <a:ea typeface="Roboto"/>
                <a:cs typeface="Roboto"/>
                <a:sym typeface="Roboto"/>
              </a:rPr>
              <a:t>Process Layer</a:t>
            </a:r>
            <a:endParaRPr b="1" sz="4800">
              <a:solidFill>
                <a:schemeClr val="dk1"/>
              </a:solidFill>
              <a:latin typeface="Roboto"/>
              <a:ea typeface="Roboto"/>
              <a:cs typeface="Roboto"/>
              <a:sym typeface="Roboto"/>
            </a:endParaRPr>
          </a:p>
          <a:p>
            <a:pPr indent="0" lvl="0" marL="0" rtl="0" algn="l">
              <a:lnSpc>
                <a:spcPct val="114000"/>
              </a:lnSpc>
              <a:spcBef>
                <a:spcPts val="1400"/>
              </a:spcBef>
              <a:spcAft>
                <a:spcPts val="1400"/>
              </a:spcAft>
              <a:buClr>
                <a:schemeClr val="dk1"/>
              </a:buClr>
              <a:buSzPts val="4300"/>
              <a:buFont typeface="Arial"/>
              <a:buNone/>
            </a:pPr>
            <a:r>
              <a:rPr lang="en" sz="4300">
                <a:solidFill>
                  <a:schemeClr val="dk1"/>
                </a:solidFill>
                <a:latin typeface="Roboto"/>
                <a:ea typeface="Roboto"/>
                <a:cs typeface="Roboto"/>
                <a:sym typeface="Roboto"/>
              </a:rPr>
              <a:t>우리가 배포하는 서비스의 프로세스는 어떠한가?</a:t>
            </a:r>
            <a:endParaRPr b="1" sz="4800">
              <a:solidFill>
                <a:schemeClr val="dk1"/>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59"/>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597" name="Google Shape;597;p59"/>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8700"/>
              <a:buNone/>
            </a:pPr>
            <a:r>
              <a:rPr lang="en"/>
              <a:t>Key Stakeholder Groups to Balance DevSecOps</a:t>
            </a:r>
            <a:endParaRPr/>
          </a:p>
        </p:txBody>
      </p:sp>
      <p:grpSp>
        <p:nvGrpSpPr>
          <p:cNvPr id="598" name="Google Shape;598;p59"/>
          <p:cNvGrpSpPr/>
          <p:nvPr/>
        </p:nvGrpSpPr>
        <p:grpSpPr>
          <a:xfrm>
            <a:off x="14896085" y="8998620"/>
            <a:ext cx="12685587" cy="5047202"/>
            <a:chOff x="6204634" y="3759208"/>
            <a:chExt cx="5283900" cy="2103001"/>
          </a:xfrm>
        </p:grpSpPr>
        <p:sp>
          <p:nvSpPr>
            <p:cNvPr id="599" name="Google Shape;599;p59"/>
            <p:cNvSpPr/>
            <p:nvPr/>
          </p:nvSpPr>
          <p:spPr>
            <a:xfrm flipH="1" rot="-5400000">
              <a:off x="7795084" y="2168758"/>
              <a:ext cx="2103000" cy="5283900"/>
            </a:xfrm>
            <a:prstGeom prst="roundRect">
              <a:avLst>
                <a:gd fmla="val 3414"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600" name="Google Shape;600;p59"/>
            <p:cNvSpPr/>
            <p:nvPr/>
          </p:nvSpPr>
          <p:spPr>
            <a:xfrm flipH="1" rot="-5400000">
              <a:off x="5198885" y="4764959"/>
              <a:ext cx="2103000" cy="91500"/>
            </a:xfrm>
            <a:prstGeom prst="rect">
              <a:avLst/>
            </a:prstGeom>
            <a:gradFill>
              <a:gsLst>
                <a:gs pos="0">
                  <a:schemeClr val="accent2"/>
                </a:gs>
                <a:gs pos="100000">
                  <a:schemeClr val="accent1"/>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1" i="0" sz="4300" u="none" cap="none" strike="noStrike">
                <a:solidFill>
                  <a:srgbClr val="000000"/>
                </a:solidFill>
                <a:latin typeface="Roboto"/>
                <a:ea typeface="Roboto"/>
                <a:cs typeface="Roboto"/>
                <a:sym typeface="Roboto"/>
              </a:endParaRPr>
            </a:p>
          </p:txBody>
        </p:sp>
      </p:grpSp>
      <p:grpSp>
        <p:nvGrpSpPr>
          <p:cNvPr id="601" name="Google Shape;601;p59"/>
          <p:cNvGrpSpPr/>
          <p:nvPr/>
        </p:nvGrpSpPr>
        <p:grpSpPr>
          <a:xfrm>
            <a:off x="14896085" y="3462799"/>
            <a:ext cx="12685587" cy="5047202"/>
            <a:chOff x="6204634" y="1452616"/>
            <a:chExt cx="5283900" cy="2103001"/>
          </a:xfrm>
        </p:grpSpPr>
        <p:sp>
          <p:nvSpPr>
            <p:cNvPr id="602" name="Google Shape;602;p59"/>
            <p:cNvSpPr/>
            <p:nvPr/>
          </p:nvSpPr>
          <p:spPr>
            <a:xfrm flipH="1" rot="-5400000">
              <a:off x="7795084" y="-137834"/>
              <a:ext cx="2103000" cy="5283900"/>
            </a:xfrm>
            <a:prstGeom prst="roundRect">
              <a:avLst>
                <a:gd fmla="val 3414"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603" name="Google Shape;603;p59"/>
            <p:cNvSpPr/>
            <p:nvPr/>
          </p:nvSpPr>
          <p:spPr>
            <a:xfrm flipH="1" rot="-5400000">
              <a:off x="5198884" y="2458367"/>
              <a:ext cx="2103000" cy="91500"/>
            </a:xfrm>
            <a:prstGeom prst="rect">
              <a:avLst/>
            </a:prstGeom>
            <a:gradFill>
              <a:gsLst>
                <a:gs pos="0">
                  <a:srgbClr val="4F00FF"/>
                </a:gs>
                <a:gs pos="100000">
                  <a:srgbClr val="3C95FF"/>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grpSp>
      <p:grpSp>
        <p:nvGrpSpPr>
          <p:cNvPr id="604" name="Google Shape;604;p59"/>
          <p:cNvGrpSpPr/>
          <p:nvPr/>
        </p:nvGrpSpPr>
        <p:grpSpPr>
          <a:xfrm>
            <a:off x="1700446" y="8998622"/>
            <a:ext cx="12685587" cy="5047486"/>
            <a:chOff x="708283" y="3759209"/>
            <a:chExt cx="5283900" cy="2103119"/>
          </a:xfrm>
        </p:grpSpPr>
        <p:sp>
          <p:nvSpPr>
            <p:cNvPr id="605" name="Google Shape;605;p59"/>
            <p:cNvSpPr/>
            <p:nvPr/>
          </p:nvSpPr>
          <p:spPr>
            <a:xfrm flipH="1" rot="-5400000">
              <a:off x="2298733" y="2168759"/>
              <a:ext cx="2103000" cy="5283900"/>
            </a:xfrm>
            <a:prstGeom prst="roundRect">
              <a:avLst>
                <a:gd fmla="val 3414"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606" name="Google Shape;606;p59"/>
            <p:cNvSpPr/>
            <p:nvPr/>
          </p:nvSpPr>
          <p:spPr>
            <a:xfrm flipH="1" rot="-5400000">
              <a:off x="-297466" y="4765078"/>
              <a:ext cx="2103000" cy="91500"/>
            </a:xfrm>
            <a:prstGeom prst="rect">
              <a:avLst/>
            </a:prstGeom>
            <a:gradFill>
              <a:gsLst>
                <a:gs pos="0">
                  <a:srgbClr val="4F00FF"/>
                </a:gs>
                <a:gs pos="100000">
                  <a:schemeClr val="dk2"/>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grpSp>
      <p:grpSp>
        <p:nvGrpSpPr>
          <p:cNvPr id="607" name="Google Shape;607;p59"/>
          <p:cNvGrpSpPr/>
          <p:nvPr/>
        </p:nvGrpSpPr>
        <p:grpSpPr>
          <a:xfrm>
            <a:off x="1700446" y="3462799"/>
            <a:ext cx="12685587" cy="5047488"/>
            <a:chOff x="708283" y="1452616"/>
            <a:chExt cx="5283900" cy="2103120"/>
          </a:xfrm>
        </p:grpSpPr>
        <p:sp>
          <p:nvSpPr>
            <p:cNvPr id="608" name="Google Shape;608;p59"/>
            <p:cNvSpPr/>
            <p:nvPr/>
          </p:nvSpPr>
          <p:spPr>
            <a:xfrm flipH="1" rot="-5400000">
              <a:off x="2298733" y="-137834"/>
              <a:ext cx="2103000" cy="5283900"/>
            </a:xfrm>
            <a:prstGeom prst="roundRect">
              <a:avLst>
                <a:gd fmla="val 3414"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609" name="Google Shape;609;p59"/>
            <p:cNvSpPr/>
            <p:nvPr/>
          </p:nvSpPr>
          <p:spPr>
            <a:xfrm flipH="1" rot="-5400000">
              <a:off x="-297467" y="2458486"/>
              <a:ext cx="2103000" cy="91500"/>
            </a:xfrm>
            <a:prstGeom prst="rect">
              <a:avLst/>
            </a:prstGeom>
            <a:gradFill>
              <a:gsLst>
                <a:gs pos="0">
                  <a:srgbClr val="4F00FF"/>
                </a:gs>
                <a:gs pos="100000">
                  <a:srgbClr val="FF0078"/>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grpSp>
      <p:sp>
        <p:nvSpPr>
          <p:cNvPr id="610" name="Google Shape;610;p59"/>
          <p:cNvSpPr txBox="1"/>
          <p:nvPr/>
        </p:nvSpPr>
        <p:spPr>
          <a:xfrm>
            <a:off x="5597122" y="8998622"/>
            <a:ext cx="8787600" cy="5047200"/>
          </a:xfrm>
          <a:prstGeom prst="rect">
            <a:avLst/>
          </a:prstGeom>
          <a:noFill/>
          <a:ln>
            <a:noFill/>
          </a:ln>
        </p:spPr>
        <p:txBody>
          <a:bodyPr anchorCtr="0" anchor="ctr" bIns="0" lIns="0" spcFirstLastPara="1" rIns="219425" wrap="square" tIns="0">
            <a:noAutofit/>
          </a:bodyPr>
          <a:lstStyle/>
          <a:p>
            <a:pPr indent="0" lvl="0" marL="0" rtl="0" algn="l">
              <a:lnSpc>
                <a:spcPct val="114000"/>
              </a:lnSpc>
              <a:spcBef>
                <a:spcPts val="0"/>
              </a:spcBef>
              <a:spcAft>
                <a:spcPts val="0"/>
              </a:spcAft>
              <a:buNone/>
            </a:pPr>
            <a:r>
              <a:rPr b="1" lang="en" sz="4300">
                <a:solidFill>
                  <a:schemeClr val="dk1"/>
                </a:solidFill>
                <a:latin typeface="Roboto"/>
                <a:ea typeface="Roboto"/>
                <a:cs typeface="Roboto"/>
                <a:sym typeface="Roboto"/>
              </a:rPr>
              <a:t>Security Practitioner</a:t>
            </a:r>
            <a:endParaRPr sz="4300">
              <a:solidFill>
                <a:schemeClr val="dk1"/>
              </a:solidFill>
              <a:latin typeface="Roboto"/>
              <a:ea typeface="Roboto"/>
              <a:cs typeface="Roboto"/>
              <a:sym typeface="Roboto"/>
            </a:endParaRPr>
          </a:p>
          <a:p>
            <a:pPr indent="-768350" lvl="0" marL="1104900" rtl="0" algn="l">
              <a:lnSpc>
                <a:spcPct val="114000"/>
              </a:lnSpc>
              <a:spcBef>
                <a:spcPts val="1400"/>
              </a:spcBef>
              <a:spcAft>
                <a:spcPts val="0"/>
              </a:spcAft>
              <a:buClr>
                <a:schemeClr val="dk1"/>
              </a:buClr>
              <a:buSzPts val="3300"/>
              <a:buChar char="●"/>
            </a:pPr>
            <a:r>
              <a:rPr lang="en" sz="3800">
                <a:solidFill>
                  <a:schemeClr val="dk1"/>
                </a:solidFill>
                <a:latin typeface="Roboto"/>
                <a:ea typeface="Roboto"/>
                <a:cs typeface="Roboto"/>
                <a:sym typeface="Roboto"/>
              </a:rPr>
              <a:t>Threat </a:t>
            </a:r>
            <a:r>
              <a:rPr lang="en" sz="3800">
                <a:solidFill>
                  <a:schemeClr val="dk1"/>
                </a:solidFill>
                <a:latin typeface="Roboto"/>
                <a:ea typeface="Roboto"/>
                <a:cs typeface="Roboto"/>
                <a:sym typeface="Roboto"/>
              </a:rPr>
              <a:t>Modeler</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Security Architect</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Security Engineer</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Blue/Red Team Engineer</a:t>
            </a:r>
            <a:endParaRPr sz="3800">
              <a:solidFill>
                <a:schemeClr val="dk1"/>
              </a:solidFill>
              <a:latin typeface="Roboto"/>
              <a:ea typeface="Roboto"/>
              <a:cs typeface="Roboto"/>
              <a:sym typeface="Roboto"/>
            </a:endParaRPr>
          </a:p>
        </p:txBody>
      </p:sp>
      <p:sp>
        <p:nvSpPr>
          <p:cNvPr id="611" name="Google Shape;611;p59"/>
          <p:cNvSpPr/>
          <p:nvPr/>
        </p:nvSpPr>
        <p:spPr>
          <a:xfrm>
            <a:off x="2635685" y="4970767"/>
            <a:ext cx="2030254" cy="2032254"/>
          </a:xfrm>
          <a:custGeom>
            <a:rect b="b" l="l" r="r" t="t"/>
            <a:pathLst>
              <a:path extrusionOk="0" h="800100" w="800100">
                <a:moveTo>
                  <a:pt x="381000" y="437387"/>
                </a:moveTo>
                <a:lnTo>
                  <a:pt x="304800" y="481203"/>
                </a:lnTo>
                <a:lnTo>
                  <a:pt x="304800" y="567499"/>
                </a:lnTo>
                <a:lnTo>
                  <a:pt x="381000" y="523875"/>
                </a:lnTo>
                <a:close/>
                <a:moveTo>
                  <a:pt x="609600" y="437197"/>
                </a:moveTo>
                <a:lnTo>
                  <a:pt x="533400" y="481012"/>
                </a:lnTo>
                <a:lnTo>
                  <a:pt x="533400" y="567308"/>
                </a:lnTo>
                <a:lnTo>
                  <a:pt x="533400" y="567499"/>
                </a:lnTo>
                <a:lnTo>
                  <a:pt x="609600" y="523875"/>
                </a:lnTo>
                <a:close/>
                <a:moveTo>
                  <a:pt x="419100" y="437197"/>
                </a:moveTo>
                <a:lnTo>
                  <a:pt x="419100" y="523684"/>
                </a:lnTo>
                <a:lnTo>
                  <a:pt x="495300" y="567308"/>
                </a:lnTo>
                <a:lnTo>
                  <a:pt x="495300" y="481012"/>
                </a:lnTo>
                <a:close/>
                <a:moveTo>
                  <a:pt x="190500" y="437197"/>
                </a:moveTo>
                <a:lnTo>
                  <a:pt x="190500" y="523684"/>
                </a:lnTo>
                <a:lnTo>
                  <a:pt x="266700" y="567308"/>
                </a:lnTo>
                <a:lnTo>
                  <a:pt x="266700" y="481012"/>
                </a:lnTo>
                <a:close/>
                <a:moveTo>
                  <a:pt x="285750" y="360997"/>
                </a:moveTo>
                <a:lnTo>
                  <a:pt x="209741" y="404431"/>
                </a:lnTo>
                <a:lnTo>
                  <a:pt x="285750" y="448246"/>
                </a:lnTo>
                <a:lnTo>
                  <a:pt x="361760" y="404431"/>
                </a:lnTo>
                <a:close/>
                <a:moveTo>
                  <a:pt x="514350" y="360807"/>
                </a:moveTo>
                <a:lnTo>
                  <a:pt x="438341" y="404240"/>
                </a:lnTo>
                <a:lnTo>
                  <a:pt x="514350" y="448056"/>
                </a:lnTo>
                <a:lnTo>
                  <a:pt x="590360" y="404240"/>
                </a:lnTo>
                <a:close/>
                <a:moveTo>
                  <a:pt x="495300" y="241554"/>
                </a:moveTo>
                <a:lnTo>
                  <a:pt x="419100" y="285368"/>
                </a:lnTo>
                <a:lnTo>
                  <a:pt x="419100" y="371665"/>
                </a:lnTo>
                <a:lnTo>
                  <a:pt x="495300" y="328040"/>
                </a:lnTo>
                <a:close/>
                <a:moveTo>
                  <a:pt x="304800" y="241172"/>
                </a:moveTo>
                <a:lnTo>
                  <a:pt x="304800" y="327850"/>
                </a:lnTo>
                <a:lnTo>
                  <a:pt x="381000" y="371475"/>
                </a:lnTo>
                <a:lnTo>
                  <a:pt x="381000" y="285178"/>
                </a:lnTo>
                <a:lnTo>
                  <a:pt x="381000" y="284987"/>
                </a:lnTo>
                <a:close/>
                <a:moveTo>
                  <a:pt x="53531" y="200025"/>
                </a:moveTo>
                <a:lnTo>
                  <a:pt x="86487" y="219075"/>
                </a:lnTo>
                <a:cubicBezTo>
                  <a:pt x="54864" y="273749"/>
                  <a:pt x="38100" y="336423"/>
                  <a:pt x="38100" y="400050"/>
                </a:cubicBezTo>
                <a:cubicBezTo>
                  <a:pt x="38100" y="599694"/>
                  <a:pt x="200406" y="762000"/>
                  <a:pt x="400050" y="762000"/>
                </a:cubicBezTo>
                <a:cubicBezTo>
                  <a:pt x="491300" y="762000"/>
                  <a:pt x="577215" y="728091"/>
                  <a:pt x="644081" y="666750"/>
                </a:cubicBezTo>
                <a:lnTo>
                  <a:pt x="552450" y="666750"/>
                </a:lnTo>
                <a:lnTo>
                  <a:pt x="552450" y="628650"/>
                </a:lnTo>
                <a:lnTo>
                  <a:pt x="704850" y="628650"/>
                </a:lnTo>
                <a:lnTo>
                  <a:pt x="704850" y="781050"/>
                </a:lnTo>
                <a:lnTo>
                  <a:pt x="666750" y="781050"/>
                </a:lnTo>
                <a:lnTo>
                  <a:pt x="666750" y="697611"/>
                </a:lnTo>
                <a:cubicBezTo>
                  <a:pt x="593217" y="763524"/>
                  <a:pt x="499491" y="800100"/>
                  <a:pt x="400050" y="800100"/>
                </a:cubicBezTo>
                <a:cubicBezTo>
                  <a:pt x="179451" y="800100"/>
                  <a:pt x="0" y="620649"/>
                  <a:pt x="0" y="400050"/>
                </a:cubicBezTo>
                <a:cubicBezTo>
                  <a:pt x="0" y="329755"/>
                  <a:pt x="18479" y="260604"/>
                  <a:pt x="53531" y="200025"/>
                </a:cubicBezTo>
                <a:close/>
                <a:moveTo>
                  <a:pt x="400050" y="164972"/>
                </a:moveTo>
                <a:lnTo>
                  <a:pt x="324041" y="208406"/>
                </a:lnTo>
                <a:lnTo>
                  <a:pt x="400050" y="252221"/>
                </a:lnTo>
                <a:lnTo>
                  <a:pt x="476060" y="208406"/>
                </a:lnTo>
                <a:close/>
                <a:moveTo>
                  <a:pt x="400050" y="120967"/>
                </a:moveTo>
                <a:lnTo>
                  <a:pt x="533400" y="197167"/>
                </a:lnTo>
                <a:lnTo>
                  <a:pt x="533400" y="327850"/>
                </a:lnTo>
                <a:lnTo>
                  <a:pt x="647700" y="393191"/>
                </a:lnTo>
                <a:lnTo>
                  <a:pt x="647700" y="545973"/>
                </a:lnTo>
                <a:lnTo>
                  <a:pt x="514350" y="622173"/>
                </a:lnTo>
                <a:lnTo>
                  <a:pt x="400050" y="556831"/>
                </a:lnTo>
                <a:lnTo>
                  <a:pt x="285750" y="622173"/>
                </a:lnTo>
                <a:lnTo>
                  <a:pt x="152400" y="545973"/>
                </a:lnTo>
                <a:lnTo>
                  <a:pt x="152400" y="393191"/>
                </a:lnTo>
                <a:lnTo>
                  <a:pt x="266700" y="327850"/>
                </a:lnTo>
                <a:lnTo>
                  <a:pt x="266700" y="197167"/>
                </a:lnTo>
                <a:close/>
                <a:moveTo>
                  <a:pt x="400050" y="0"/>
                </a:moveTo>
                <a:cubicBezTo>
                  <a:pt x="620649" y="0"/>
                  <a:pt x="800100" y="179451"/>
                  <a:pt x="800100" y="400050"/>
                </a:cubicBezTo>
                <a:cubicBezTo>
                  <a:pt x="800100" y="470345"/>
                  <a:pt x="781622" y="539496"/>
                  <a:pt x="746570" y="600075"/>
                </a:cubicBezTo>
                <a:lnTo>
                  <a:pt x="713613" y="581025"/>
                </a:lnTo>
                <a:cubicBezTo>
                  <a:pt x="745236" y="526352"/>
                  <a:pt x="762000" y="463677"/>
                  <a:pt x="762000" y="400050"/>
                </a:cubicBezTo>
                <a:cubicBezTo>
                  <a:pt x="762000" y="200406"/>
                  <a:pt x="599694" y="38100"/>
                  <a:pt x="400050" y="38100"/>
                </a:cubicBezTo>
                <a:cubicBezTo>
                  <a:pt x="308800" y="38100"/>
                  <a:pt x="222885" y="72009"/>
                  <a:pt x="156019" y="133350"/>
                </a:cubicBezTo>
                <a:lnTo>
                  <a:pt x="247650" y="133350"/>
                </a:lnTo>
                <a:lnTo>
                  <a:pt x="247650" y="171450"/>
                </a:lnTo>
                <a:lnTo>
                  <a:pt x="95250" y="171450"/>
                </a:lnTo>
                <a:lnTo>
                  <a:pt x="95250" y="19050"/>
                </a:lnTo>
                <a:lnTo>
                  <a:pt x="133350" y="19050"/>
                </a:lnTo>
                <a:lnTo>
                  <a:pt x="133350" y="102489"/>
                </a:lnTo>
                <a:cubicBezTo>
                  <a:pt x="206883" y="36576"/>
                  <a:pt x="300609" y="0"/>
                  <a:pt x="400050" y="0"/>
                </a:cubicBezTo>
                <a:close/>
              </a:path>
            </a:pathLst>
          </a:custGeom>
          <a:gradFill>
            <a:gsLst>
              <a:gs pos="0">
                <a:srgbClr val="4F00FF"/>
              </a:gs>
              <a:gs pos="100000">
                <a:srgbClr val="FF0078"/>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sp>
        <p:nvSpPr>
          <p:cNvPr id="612" name="Google Shape;612;p59"/>
          <p:cNvSpPr txBox="1"/>
          <p:nvPr/>
        </p:nvSpPr>
        <p:spPr>
          <a:xfrm>
            <a:off x="5597122" y="3462801"/>
            <a:ext cx="8787600" cy="5047200"/>
          </a:xfrm>
          <a:prstGeom prst="rect">
            <a:avLst/>
          </a:prstGeom>
          <a:noFill/>
          <a:ln>
            <a:noFill/>
          </a:ln>
        </p:spPr>
        <p:txBody>
          <a:bodyPr anchorCtr="0" anchor="ctr" bIns="0" lIns="0" spcFirstLastPara="1" rIns="219425" wrap="square" tIns="0">
            <a:noAutofit/>
          </a:bodyPr>
          <a:lstStyle/>
          <a:p>
            <a:pPr indent="0" lvl="0" marL="0" rtl="0" algn="l">
              <a:lnSpc>
                <a:spcPct val="114000"/>
              </a:lnSpc>
              <a:spcBef>
                <a:spcPts val="0"/>
              </a:spcBef>
              <a:spcAft>
                <a:spcPts val="0"/>
              </a:spcAft>
              <a:buNone/>
            </a:pPr>
            <a:r>
              <a:rPr b="1" lang="en" sz="4300">
                <a:solidFill>
                  <a:schemeClr val="dk1"/>
                </a:solidFill>
                <a:latin typeface="Roboto"/>
                <a:ea typeface="Roboto"/>
                <a:cs typeface="Roboto"/>
                <a:sym typeface="Roboto"/>
              </a:rPr>
              <a:t>Security Executive</a:t>
            </a:r>
            <a:endParaRPr sz="4300">
              <a:solidFill>
                <a:schemeClr val="dk1"/>
              </a:solidFill>
              <a:latin typeface="Roboto"/>
              <a:ea typeface="Roboto"/>
              <a:cs typeface="Roboto"/>
              <a:sym typeface="Roboto"/>
            </a:endParaRPr>
          </a:p>
          <a:p>
            <a:pPr indent="-768350" lvl="0" marL="1104900" rtl="0" algn="l">
              <a:lnSpc>
                <a:spcPct val="114000"/>
              </a:lnSpc>
              <a:spcBef>
                <a:spcPts val="1400"/>
              </a:spcBef>
              <a:spcAft>
                <a:spcPts val="0"/>
              </a:spcAft>
              <a:buClr>
                <a:schemeClr val="dk1"/>
              </a:buClr>
              <a:buSzPts val="3300"/>
              <a:buChar char="●"/>
            </a:pPr>
            <a:r>
              <a:rPr lang="en" sz="3800">
                <a:solidFill>
                  <a:schemeClr val="dk1"/>
                </a:solidFill>
                <a:latin typeface="Roboto"/>
                <a:ea typeface="Roboto"/>
                <a:cs typeface="Roboto"/>
                <a:sym typeface="Roboto"/>
              </a:rPr>
              <a:t>CISO, CPO</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Security Senior Manager</a:t>
            </a:r>
            <a:endParaRPr sz="3800">
              <a:solidFill>
                <a:schemeClr val="dk1"/>
              </a:solidFill>
              <a:latin typeface="Roboto"/>
              <a:ea typeface="Roboto"/>
              <a:cs typeface="Roboto"/>
              <a:sym typeface="Roboto"/>
            </a:endParaRPr>
          </a:p>
        </p:txBody>
      </p:sp>
      <p:sp>
        <p:nvSpPr>
          <p:cNvPr id="613" name="Google Shape;613;p59"/>
          <p:cNvSpPr txBox="1"/>
          <p:nvPr/>
        </p:nvSpPr>
        <p:spPr>
          <a:xfrm>
            <a:off x="18791803" y="3462801"/>
            <a:ext cx="8787600" cy="5047200"/>
          </a:xfrm>
          <a:prstGeom prst="rect">
            <a:avLst/>
          </a:prstGeom>
          <a:noFill/>
          <a:ln>
            <a:noFill/>
          </a:ln>
        </p:spPr>
        <p:txBody>
          <a:bodyPr anchorCtr="0" anchor="ctr" bIns="0" lIns="0" spcFirstLastPara="1" rIns="219425" wrap="square" tIns="0">
            <a:noAutofit/>
          </a:bodyPr>
          <a:lstStyle/>
          <a:p>
            <a:pPr indent="0" lvl="0" marL="0" rtl="0" algn="l">
              <a:lnSpc>
                <a:spcPct val="114000"/>
              </a:lnSpc>
              <a:spcBef>
                <a:spcPts val="0"/>
              </a:spcBef>
              <a:spcAft>
                <a:spcPts val="0"/>
              </a:spcAft>
              <a:buNone/>
            </a:pPr>
            <a:r>
              <a:rPr b="1" lang="en" sz="4300">
                <a:solidFill>
                  <a:schemeClr val="dk1"/>
                </a:solidFill>
                <a:latin typeface="Roboto"/>
                <a:ea typeface="Roboto"/>
                <a:cs typeface="Roboto"/>
                <a:sym typeface="Roboto"/>
              </a:rPr>
              <a:t>Tech Executive</a:t>
            </a:r>
            <a:endParaRPr sz="3300">
              <a:solidFill>
                <a:schemeClr val="dk1"/>
              </a:solidFill>
            </a:endParaRPr>
          </a:p>
          <a:p>
            <a:pPr indent="-768350" lvl="0" marL="1104900" rtl="0" algn="l">
              <a:lnSpc>
                <a:spcPct val="114000"/>
              </a:lnSpc>
              <a:spcBef>
                <a:spcPts val="1400"/>
              </a:spcBef>
              <a:spcAft>
                <a:spcPts val="0"/>
              </a:spcAft>
              <a:buClr>
                <a:schemeClr val="dk1"/>
              </a:buClr>
              <a:buSzPts val="3300"/>
              <a:buChar char="●"/>
            </a:pPr>
            <a:r>
              <a:rPr lang="en" sz="3800">
                <a:solidFill>
                  <a:schemeClr val="dk1"/>
                </a:solidFill>
                <a:latin typeface="Roboto"/>
                <a:ea typeface="Roboto"/>
                <a:cs typeface="Roboto"/>
                <a:sym typeface="Roboto"/>
              </a:rPr>
              <a:t>CTO</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CIO</a:t>
            </a:r>
            <a:endParaRPr sz="3800">
              <a:solidFill>
                <a:schemeClr val="dk1"/>
              </a:solidFill>
              <a:latin typeface="Roboto"/>
              <a:ea typeface="Roboto"/>
              <a:cs typeface="Roboto"/>
              <a:sym typeface="Roboto"/>
            </a:endParaRPr>
          </a:p>
        </p:txBody>
      </p:sp>
      <p:sp>
        <p:nvSpPr>
          <p:cNvPr id="614" name="Google Shape;614;p59"/>
          <p:cNvSpPr txBox="1"/>
          <p:nvPr/>
        </p:nvSpPr>
        <p:spPr>
          <a:xfrm>
            <a:off x="18791803" y="8998622"/>
            <a:ext cx="8787600" cy="5047200"/>
          </a:xfrm>
          <a:prstGeom prst="rect">
            <a:avLst/>
          </a:prstGeom>
          <a:noFill/>
          <a:ln>
            <a:noFill/>
          </a:ln>
        </p:spPr>
        <p:txBody>
          <a:bodyPr anchorCtr="0" anchor="ctr" bIns="0" lIns="0" spcFirstLastPara="1" rIns="219425" wrap="square" tIns="0">
            <a:noAutofit/>
          </a:bodyPr>
          <a:lstStyle/>
          <a:p>
            <a:pPr indent="0" lvl="0" marL="0" rtl="0" algn="l">
              <a:lnSpc>
                <a:spcPct val="114000"/>
              </a:lnSpc>
              <a:spcBef>
                <a:spcPts val="0"/>
              </a:spcBef>
              <a:spcAft>
                <a:spcPts val="0"/>
              </a:spcAft>
              <a:buNone/>
            </a:pPr>
            <a:r>
              <a:rPr b="1" lang="en" sz="4300">
                <a:solidFill>
                  <a:schemeClr val="dk1"/>
                </a:solidFill>
                <a:latin typeface="Roboto"/>
                <a:ea typeface="Roboto"/>
                <a:cs typeface="Roboto"/>
                <a:sym typeface="Roboto"/>
              </a:rPr>
              <a:t>Tech Practitioner</a:t>
            </a:r>
            <a:endParaRPr sz="4300">
              <a:solidFill>
                <a:schemeClr val="dk1"/>
              </a:solidFill>
              <a:latin typeface="Roboto"/>
              <a:ea typeface="Roboto"/>
              <a:cs typeface="Roboto"/>
              <a:sym typeface="Roboto"/>
            </a:endParaRPr>
          </a:p>
          <a:p>
            <a:pPr indent="-768350" lvl="0" marL="1104900" rtl="0" algn="l">
              <a:lnSpc>
                <a:spcPct val="114000"/>
              </a:lnSpc>
              <a:spcBef>
                <a:spcPts val="1400"/>
              </a:spcBef>
              <a:spcAft>
                <a:spcPts val="0"/>
              </a:spcAft>
              <a:buClr>
                <a:schemeClr val="dk1"/>
              </a:buClr>
              <a:buSzPts val="3300"/>
              <a:buChar char="●"/>
            </a:pPr>
            <a:r>
              <a:rPr lang="en" sz="3800">
                <a:solidFill>
                  <a:schemeClr val="dk1"/>
                </a:solidFill>
                <a:latin typeface="Roboto"/>
                <a:ea typeface="Roboto"/>
                <a:cs typeface="Roboto"/>
                <a:sym typeface="Roboto"/>
              </a:rPr>
              <a:t>DevOps Engineer</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Software Engineer</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Software Tester(QA Engineer)</a:t>
            </a:r>
            <a:endParaRPr sz="3800">
              <a:solidFill>
                <a:schemeClr val="dk1"/>
              </a:solidFill>
              <a:latin typeface="Roboto"/>
              <a:ea typeface="Roboto"/>
              <a:cs typeface="Roboto"/>
              <a:sym typeface="Roboto"/>
            </a:endParaRPr>
          </a:p>
        </p:txBody>
      </p:sp>
      <p:sp>
        <p:nvSpPr>
          <p:cNvPr id="615" name="Google Shape;615;p59"/>
          <p:cNvSpPr/>
          <p:nvPr/>
        </p:nvSpPr>
        <p:spPr>
          <a:xfrm>
            <a:off x="15725057" y="4976092"/>
            <a:ext cx="2279795" cy="2021712"/>
          </a:xfrm>
          <a:custGeom>
            <a:rect b="b" l="l" r="r" t="t"/>
            <a:pathLst>
              <a:path extrusionOk="0" h="762191" w="859489">
                <a:moveTo>
                  <a:pt x="248270" y="666941"/>
                </a:moveTo>
                <a:cubicBezTo>
                  <a:pt x="232553" y="666941"/>
                  <a:pt x="219790" y="679704"/>
                  <a:pt x="219790" y="695420"/>
                </a:cubicBezTo>
                <a:cubicBezTo>
                  <a:pt x="219790" y="711137"/>
                  <a:pt x="232553" y="723900"/>
                  <a:pt x="248270" y="723900"/>
                </a:cubicBezTo>
                <a:cubicBezTo>
                  <a:pt x="263986" y="723900"/>
                  <a:pt x="276749" y="711137"/>
                  <a:pt x="276749" y="695420"/>
                </a:cubicBezTo>
                <a:cubicBezTo>
                  <a:pt x="276749" y="679704"/>
                  <a:pt x="263986" y="666941"/>
                  <a:pt x="248270" y="666941"/>
                </a:cubicBezTo>
                <a:close/>
                <a:moveTo>
                  <a:pt x="277321" y="514446"/>
                </a:moveTo>
                <a:lnTo>
                  <a:pt x="544021" y="514446"/>
                </a:lnTo>
                <a:lnTo>
                  <a:pt x="544021" y="552546"/>
                </a:lnTo>
                <a:lnTo>
                  <a:pt x="277321" y="552546"/>
                </a:lnTo>
                <a:close/>
                <a:moveTo>
                  <a:pt x="133541" y="381048"/>
                </a:moveTo>
                <a:lnTo>
                  <a:pt x="133541" y="381095"/>
                </a:lnTo>
                <a:lnTo>
                  <a:pt x="133536" y="381071"/>
                </a:lnTo>
                <a:close/>
                <a:moveTo>
                  <a:pt x="201121" y="362046"/>
                </a:moveTo>
                <a:lnTo>
                  <a:pt x="429721" y="362046"/>
                </a:lnTo>
                <a:lnTo>
                  <a:pt x="429721" y="400146"/>
                </a:lnTo>
                <a:lnTo>
                  <a:pt x="201121" y="400146"/>
                </a:lnTo>
                <a:close/>
                <a:moveTo>
                  <a:pt x="66770" y="352616"/>
                </a:moveTo>
                <a:cubicBezTo>
                  <a:pt x="51054" y="352616"/>
                  <a:pt x="38291" y="365379"/>
                  <a:pt x="38291" y="381095"/>
                </a:cubicBezTo>
                <a:cubicBezTo>
                  <a:pt x="38291" y="396812"/>
                  <a:pt x="51054" y="409575"/>
                  <a:pt x="66770" y="409575"/>
                </a:cubicBezTo>
                <a:cubicBezTo>
                  <a:pt x="82487" y="409575"/>
                  <a:pt x="95250" y="396812"/>
                  <a:pt x="95250" y="381095"/>
                </a:cubicBezTo>
                <a:cubicBezTo>
                  <a:pt x="95250" y="365379"/>
                  <a:pt x="82487" y="352616"/>
                  <a:pt x="66770" y="352616"/>
                </a:cubicBezTo>
                <a:close/>
                <a:moveTo>
                  <a:pt x="792671" y="352615"/>
                </a:moveTo>
                <a:cubicBezTo>
                  <a:pt x="776955" y="352615"/>
                  <a:pt x="764191" y="365379"/>
                  <a:pt x="764191" y="381095"/>
                </a:cubicBezTo>
                <a:cubicBezTo>
                  <a:pt x="764191" y="396812"/>
                  <a:pt x="776955" y="409575"/>
                  <a:pt x="792671" y="409575"/>
                </a:cubicBezTo>
                <a:cubicBezTo>
                  <a:pt x="808387" y="409575"/>
                  <a:pt x="821151" y="396812"/>
                  <a:pt x="821151" y="381095"/>
                </a:cubicBezTo>
                <a:cubicBezTo>
                  <a:pt x="821151" y="365379"/>
                  <a:pt x="808387" y="352615"/>
                  <a:pt x="792671" y="352615"/>
                </a:cubicBezTo>
                <a:close/>
                <a:moveTo>
                  <a:pt x="544021" y="352615"/>
                </a:moveTo>
                <a:cubicBezTo>
                  <a:pt x="528305" y="352615"/>
                  <a:pt x="515541" y="365379"/>
                  <a:pt x="515541" y="381095"/>
                </a:cubicBezTo>
                <a:cubicBezTo>
                  <a:pt x="515541" y="396812"/>
                  <a:pt x="528305" y="409575"/>
                  <a:pt x="544021" y="409575"/>
                </a:cubicBezTo>
                <a:cubicBezTo>
                  <a:pt x="559737" y="409575"/>
                  <a:pt x="572501" y="396812"/>
                  <a:pt x="572501" y="381095"/>
                </a:cubicBezTo>
                <a:cubicBezTo>
                  <a:pt x="572501" y="365379"/>
                  <a:pt x="559737" y="352615"/>
                  <a:pt x="544021" y="352615"/>
                </a:cubicBezTo>
                <a:close/>
                <a:moveTo>
                  <a:pt x="544069" y="314325"/>
                </a:moveTo>
                <a:cubicBezTo>
                  <a:pt x="574263" y="314325"/>
                  <a:pt x="599790" y="334470"/>
                  <a:pt x="608029" y="362045"/>
                </a:cubicBezTo>
                <a:lnTo>
                  <a:pt x="728711" y="362045"/>
                </a:lnTo>
                <a:cubicBezTo>
                  <a:pt x="736902" y="334470"/>
                  <a:pt x="762477" y="314325"/>
                  <a:pt x="792671" y="314325"/>
                </a:cubicBezTo>
                <a:lnTo>
                  <a:pt x="792719" y="314373"/>
                </a:lnTo>
                <a:cubicBezTo>
                  <a:pt x="829533" y="314373"/>
                  <a:pt x="859489" y="344329"/>
                  <a:pt x="859489" y="381143"/>
                </a:cubicBezTo>
                <a:cubicBezTo>
                  <a:pt x="859489" y="417957"/>
                  <a:pt x="829533" y="447913"/>
                  <a:pt x="792719" y="447913"/>
                </a:cubicBezTo>
                <a:cubicBezTo>
                  <a:pt x="787385" y="447913"/>
                  <a:pt x="782194" y="447199"/>
                  <a:pt x="777241" y="446008"/>
                </a:cubicBezTo>
                <a:lnTo>
                  <a:pt x="622221" y="714470"/>
                </a:lnTo>
                <a:lnTo>
                  <a:pt x="312230" y="714470"/>
                </a:lnTo>
                <a:cubicBezTo>
                  <a:pt x="304039" y="742045"/>
                  <a:pt x="278464" y="762191"/>
                  <a:pt x="248270" y="762191"/>
                </a:cubicBezTo>
                <a:cubicBezTo>
                  <a:pt x="211455" y="762191"/>
                  <a:pt x="181499" y="732234"/>
                  <a:pt x="181499" y="695420"/>
                </a:cubicBezTo>
                <a:cubicBezTo>
                  <a:pt x="181499" y="677704"/>
                  <a:pt x="188500" y="661559"/>
                  <a:pt x="199835" y="649605"/>
                </a:cubicBezTo>
                <a:lnTo>
                  <a:pt x="112205" y="497776"/>
                </a:lnTo>
                <a:lnTo>
                  <a:pt x="145209" y="478726"/>
                </a:lnTo>
                <a:lnTo>
                  <a:pt x="232839" y="630507"/>
                </a:lnTo>
                <a:cubicBezTo>
                  <a:pt x="237792" y="629364"/>
                  <a:pt x="242936" y="628650"/>
                  <a:pt x="248270" y="628650"/>
                </a:cubicBezTo>
                <a:cubicBezTo>
                  <a:pt x="278464" y="628650"/>
                  <a:pt x="303991" y="648795"/>
                  <a:pt x="312230" y="676370"/>
                </a:cubicBezTo>
                <a:lnTo>
                  <a:pt x="600218" y="676370"/>
                </a:lnTo>
                <a:lnTo>
                  <a:pt x="744236" y="426911"/>
                </a:lnTo>
                <a:cubicBezTo>
                  <a:pt x="737140" y="419433"/>
                  <a:pt x="731759" y="410289"/>
                  <a:pt x="728711" y="400145"/>
                </a:cubicBezTo>
                <a:lnTo>
                  <a:pt x="608029" y="400145"/>
                </a:lnTo>
                <a:cubicBezTo>
                  <a:pt x="599837" y="427720"/>
                  <a:pt x="574263" y="447865"/>
                  <a:pt x="544069" y="447865"/>
                </a:cubicBezTo>
                <a:cubicBezTo>
                  <a:pt x="507254" y="447865"/>
                  <a:pt x="477298" y="417909"/>
                  <a:pt x="477298" y="381095"/>
                </a:cubicBezTo>
                <a:cubicBezTo>
                  <a:pt x="477298" y="344281"/>
                  <a:pt x="507254" y="314325"/>
                  <a:pt x="544069" y="314325"/>
                </a:cubicBezTo>
                <a:close/>
                <a:moveTo>
                  <a:pt x="277321" y="209646"/>
                </a:moveTo>
                <a:lnTo>
                  <a:pt x="582121" y="209646"/>
                </a:lnTo>
                <a:lnTo>
                  <a:pt x="582121" y="247746"/>
                </a:lnTo>
                <a:lnTo>
                  <a:pt x="277321" y="247746"/>
                </a:lnTo>
                <a:close/>
                <a:moveTo>
                  <a:pt x="610695" y="38291"/>
                </a:moveTo>
                <a:cubicBezTo>
                  <a:pt x="594979" y="38291"/>
                  <a:pt x="582216" y="51054"/>
                  <a:pt x="582216" y="66770"/>
                </a:cubicBezTo>
                <a:cubicBezTo>
                  <a:pt x="582216" y="82487"/>
                  <a:pt x="594979" y="95250"/>
                  <a:pt x="610695" y="95250"/>
                </a:cubicBezTo>
                <a:cubicBezTo>
                  <a:pt x="626412" y="95250"/>
                  <a:pt x="639175" y="82487"/>
                  <a:pt x="639175" y="66770"/>
                </a:cubicBezTo>
                <a:cubicBezTo>
                  <a:pt x="639175" y="51054"/>
                  <a:pt x="626412" y="38291"/>
                  <a:pt x="610695" y="38291"/>
                </a:cubicBezTo>
                <a:close/>
                <a:moveTo>
                  <a:pt x="610648" y="0"/>
                </a:moveTo>
                <a:cubicBezTo>
                  <a:pt x="647462" y="0"/>
                  <a:pt x="677418" y="29956"/>
                  <a:pt x="677418" y="66770"/>
                </a:cubicBezTo>
                <a:cubicBezTo>
                  <a:pt x="677418" y="84344"/>
                  <a:pt x="670560" y="100298"/>
                  <a:pt x="659416" y="112252"/>
                </a:cubicBezTo>
                <a:lnTo>
                  <a:pt x="718376" y="214408"/>
                </a:lnTo>
                <a:lnTo>
                  <a:pt x="685371" y="233458"/>
                </a:lnTo>
                <a:lnTo>
                  <a:pt x="626555" y="131540"/>
                </a:lnTo>
                <a:cubicBezTo>
                  <a:pt x="621459" y="132779"/>
                  <a:pt x="616125" y="133541"/>
                  <a:pt x="610648" y="133541"/>
                </a:cubicBezTo>
                <a:cubicBezTo>
                  <a:pt x="580454" y="133541"/>
                  <a:pt x="554927" y="113395"/>
                  <a:pt x="546687" y="85820"/>
                </a:cubicBezTo>
                <a:lnTo>
                  <a:pt x="259223" y="85820"/>
                </a:lnTo>
                <a:lnTo>
                  <a:pt x="115205" y="335280"/>
                </a:lnTo>
                <a:cubicBezTo>
                  <a:pt x="120873" y="341257"/>
                  <a:pt x="125457" y="348270"/>
                  <a:pt x="128624" y="356009"/>
                </a:cubicBezTo>
                <a:lnTo>
                  <a:pt x="133536" y="381071"/>
                </a:lnTo>
                <a:lnTo>
                  <a:pt x="128285" y="407012"/>
                </a:lnTo>
                <a:cubicBezTo>
                  <a:pt x="118134" y="430968"/>
                  <a:pt x="94381" y="447818"/>
                  <a:pt x="66770" y="447818"/>
                </a:cubicBezTo>
                <a:cubicBezTo>
                  <a:pt x="29956" y="447818"/>
                  <a:pt x="0" y="417862"/>
                  <a:pt x="0" y="381048"/>
                </a:cubicBezTo>
                <a:cubicBezTo>
                  <a:pt x="0" y="344234"/>
                  <a:pt x="29956" y="314277"/>
                  <a:pt x="66770" y="314277"/>
                </a:cubicBezTo>
                <a:cubicBezTo>
                  <a:pt x="72104" y="314277"/>
                  <a:pt x="77295" y="314992"/>
                  <a:pt x="82248" y="316182"/>
                </a:cubicBezTo>
                <a:lnTo>
                  <a:pt x="237268" y="47720"/>
                </a:lnTo>
                <a:lnTo>
                  <a:pt x="546687" y="47720"/>
                </a:lnTo>
                <a:cubicBezTo>
                  <a:pt x="554879" y="20145"/>
                  <a:pt x="580454" y="0"/>
                  <a:pt x="610648" y="0"/>
                </a:cubicBezTo>
                <a:close/>
              </a:path>
            </a:pathLst>
          </a:custGeom>
          <a:gradFill>
            <a:gsLst>
              <a:gs pos="0">
                <a:srgbClr val="4F00FF"/>
              </a:gs>
              <a:gs pos="100000">
                <a:srgbClr val="3C95FF"/>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sp>
        <p:nvSpPr>
          <p:cNvPr id="616" name="Google Shape;616;p59"/>
          <p:cNvSpPr/>
          <p:nvPr/>
        </p:nvSpPr>
        <p:spPr>
          <a:xfrm>
            <a:off x="15771049" y="10585737"/>
            <a:ext cx="1872234" cy="1872232"/>
          </a:xfrm>
          <a:custGeom>
            <a:rect b="b" l="l" r="r" t="t"/>
            <a:pathLst>
              <a:path extrusionOk="0" h="800099" w="800100">
                <a:moveTo>
                  <a:pt x="53578" y="199929"/>
                </a:moveTo>
                <a:lnTo>
                  <a:pt x="86535" y="219027"/>
                </a:lnTo>
                <a:cubicBezTo>
                  <a:pt x="54864" y="273795"/>
                  <a:pt x="38100" y="336375"/>
                  <a:pt x="38100" y="400049"/>
                </a:cubicBezTo>
                <a:cubicBezTo>
                  <a:pt x="38100" y="599646"/>
                  <a:pt x="200454" y="761999"/>
                  <a:pt x="400050" y="761999"/>
                </a:cubicBezTo>
                <a:cubicBezTo>
                  <a:pt x="491490" y="761999"/>
                  <a:pt x="577739" y="728281"/>
                  <a:pt x="644652" y="666749"/>
                </a:cubicBezTo>
                <a:lnTo>
                  <a:pt x="552450" y="666749"/>
                </a:lnTo>
                <a:lnTo>
                  <a:pt x="552450" y="628649"/>
                </a:lnTo>
                <a:lnTo>
                  <a:pt x="704850" y="628649"/>
                </a:lnTo>
                <a:lnTo>
                  <a:pt x="704850" y="781049"/>
                </a:lnTo>
                <a:lnTo>
                  <a:pt x="666750" y="781049"/>
                </a:lnTo>
                <a:lnTo>
                  <a:pt x="666750" y="698182"/>
                </a:lnTo>
                <a:cubicBezTo>
                  <a:pt x="593312" y="764047"/>
                  <a:pt x="499443" y="800099"/>
                  <a:pt x="400050" y="800099"/>
                </a:cubicBezTo>
                <a:cubicBezTo>
                  <a:pt x="179451" y="800099"/>
                  <a:pt x="0" y="620648"/>
                  <a:pt x="0" y="400049"/>
                </a:cubicBezTo>
                <a:cubicBezTo>
                  <a:pt x="0" y="329660"/>
                  <a:pt x="18526" y="260460"/>
                  <a:pt x="53578" y="199929"/>
                </a:cubicBezTo>
                <a:close/>
                <a:moveTo>
                  <a:pt x="381000" y="133350"/>
                </a:moveTo>
                <a:lnTo>
                  <a:pt x="419100" y="133350"/>
                </a:lnTo>
                <a:lnTo>
                  <a:pt x="419100" y="220647"/>
                </a:lnTo>
                <a:cubicBezTo>
                  <a:pt x="463296" y="227933"/>
                  <a:pt x="504825" y="260890"/>
                  <a:pt x="504825" y="323850"/>
                </a:cubicBezTo>
                <a:lnTo>
                  <a:pt x="466725" y="323850"/>
                </a:lnTo>
                <a:cubicBezTo>
                  <a:pt x="466725" y="271224"/>
                  <a:pt x="424815" y="257175"/>
                  <a:pt x="400050" y="257175"/>
                </a:cubicBezTo>
                <a:cubicBezTo>
                  <a:pt x="377142" y="257175"/>
                  <a:pt x="323850" y="262747"/>
                  <a:pt x="323850" y="314325"/>
                </a:cubicBezTo>
                <a:cubicBezTo>
                  <a:pt x="323993" y="323755"/>
                  <a:pt x="327898" y="371475"/>
                  <a:pt x="390525" y="371475"/>
                </a:cubicBezTo>
                <a:cubicBezTo>
                  <a:pt x="522351" y="371475"/>
                  <a:pt x="523875" y="475202"/>
                  <a:pt x="523875" y="476250"/>
                </a:cubicBezTo>
                <a:cubicBezTo>
                  <a:pt x="523875" y="545116"/>
                  <a:pt x="471011" y="574358"/>
                  <a:pt x="419100" y="579977"/>
                </a:cubicBezTo>
                <a:lnTo>
                  <a:pt x="419100" y="666750"/>
                </a:lnTo>
                <a:lnTo>
                  <a:pt x="381000" y="666750"/>
                </a:lnTo>
                <a:lnTo>
                  <a:pt x="381000" y="579882"/>
                </a:lnTo>
                <a:cubicBezTo>
                  <a:pt x="326231" y="573215"/>
                  <a:pt x="276225" y="537543"/>
                  <a:pt x="276225" y="466725"/>
                </a:cubicBezTo>
                <a:lnTo>
                  <a:pt x="276225" y="457200"/>
                </a:lnTo>
                <a:lnTo>
                  <a:pt x="314325" y="457200"/>
                </a:lnTo>
                <a:lnTo>
                  <a:pt x="314325" y="466725"/>
                </a:lnTo>
                <a:cubicBezTo>
                  <a:pt x="314325" y="537448"/>
                  <a:pt x="379952" y="542925"/>
                  <a:pt x="400050" y="542925"/>
                </a:cubicBezTo>
                <a:cubicBezTo>
                  <a:pt x="477441" y="542925"/>
                  <a:pt x="485775" y="496300"/>
                  <a:pt x="485775" y="476250"/>
                </a:cubicBezTo>
                <a:cubicBezTo>
                  <a:pt x="485632" y="469583"/>
                  <a:pt x="481917" y="409575"/>
                  <a:pt x="390525" y="409575"/>
                </a:cubicBezTo>
                <a:cubicBezTo>
                  <a:pt x="307705" y="409575"/>
                  <a:pt x="285750" y="347281"/>
                  <a:pt x="285750" y="314325"/>
                </a:cubicBezTo>
                <a:cubicBezTo>
                  <a:pt x="285750" y="261938"/>
                  <a:pt x="322564" y="226457"/>
                  <a:pt x="381000" y="220170"/>
                </a:cubicBezTo>
                <a:close/>
                <a:moveTo>
                  <a:pt x="400050" y="0"/>
                </a:moveTo>
                <a:lnTo>
                  <a:pt x="400050" y="48"/>
                </a:lnTo>
                <a:cubicBezTo>
                  <a:pt x="620649" y="48"/>
                  <a:pt x="800100" y="179499"/>
                  <a:pt x="800100" y="400098"/>
                </a:cubicBezTo>
                <a:cubicBezTo>
                  <a:pt x="800100" y="470440"/>
                  <a:pt x="781574" y="539639"/>
                  <a:pt x="746522" y="600170"/>
                </a:cubicBezTo>
                <a:lnTo>
                  <a:pt x="713565" y="581073"/>
                </a:lnTo>
                <a:cubicBezTo>
                  <a:pt x="745236" y="526304"/>
                  <a:pt x="762000" y="463725"/>
                  <a:pt x="762000" y="400050"/>
                </a:cubicBezTo>
                <a:cubicBezTo>
                  <a:pt x="762000" y="200454"/>
                  <a:pt x="599646" y="38100"/>
                  <a:pt x="400050" y="38100"/>
                </a:cubicBezTo>
                <a:cubicBezTo>
                  <a:pt x="308610" y="38100"/>
                  <a:pt x="222361" y="71819"/>
                  <a:pt x="155448" y="133350"/>
                </a:cubicBezTo>
                <a:lnTo>
                  <a:pt x="247650" y="133350"/>
                </a:lnTo>
                <a:lnTo>
                  <a:pt x="247650" y="171450"/>
                </a:lnTo>
                <a:lnTo>
                  <a:pt x="95250" y="171450"/>
                </a:lnTo>
                <a:lnTo>
                  <a:pt x="95250" y="19050"/>
                </a:lnTo>
                <a:lnTo>
                  <a:pt x="133350" y="19050"/>
                </a:lnTo>
                <a:lnTo>
                  <a:pt x="133350" y="101918"/>
                </a:lnTo>
                <a:cubicBezTo>
                  <a:pt x="206788" y="36052"/>
                  <a:pt x="300657" y="0"/>
                  <a:pt x="400050" y="0"/>
                </a:cubicBezTo>
                <a:close/>
              </a:path>
            </a:pathLst>
          </a:custGeom>
          <a:gradFill>
            <a:gsLst>
              <a:gs pos="0">
                <a:schemeClr val="accent2"/>
              </a:gs>
              <a:gs pos="100000">
                <a:schemeClr val="accent1"/>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1" i="0" sz="4300" u="none" cap="none" strike="noStrike">
              <a:solidFill>
                <a:srgbClr val="000000"/>
              </a:solidFill>
              <a:latin typeface="Roboto"/>
              <a:ea typeface="Roboto"/>
              <a:cs typeface="Roboto"/>
              <a:sym typeface="Roboto"/>
            </a:endParaRPr>
          </a:p>
        </p:txBody>
      </p:sp>
      <p:sp>
        <p:nvSpPr>
          <p:cNvPr id="617" name="Google Shape;617;p59"/>
          <p:cNvSpPr/>
          <p:nvPr/>
        </p:nvSpPr>
        <p:spPr>
          <a:xfrm>
            <a:off x="2686926" y="10506640"/>
            <a:ext cx="1764506" cy="2034988"/>
          </a:xfrm>
          <a:custGeom>
            <a:rect b="b" l="l" r="r" t="t"/>
            <a:pathLst>
              <a:path extrusionOk="0" h="835724" w="723900">
                <a:moveTo>
                  <a:pt x="361950" y="340948"/>
                </a:moveTo>
                <a:lnTo>
                  <a:pt x="295275" y="379429"/>
                </a:lnTo>
                <a:lnTo>
                  <a:pt x="295275" y="456439"/>
                </a:lnTo>
                <a:lnTo>
                  <a:pt x="361950" y="494920"/>
                </a:lnTo>
                <a:lnTo>
                  <a:pt x="428625" y="456439"/>
                </a:lnTo>
                <a:lnTo>
                  <a:pt x="428625" y="379429"/>
                </a:lnTo>
                <a:close/>
                <a:moveTo>
                  <a:pt x="361950" y="296990"/>
                </a:moveTo>
                <a:lnTo>
                  <a:pt x="466725" y="357474"/>
                </a:lnTo>
                <a:lnTo>
                  <a:pt x="466725" y="478441"/>
                </a:lnTo>
                <a:lnTo>
                  <a:pt x="361950" y="538925"/>
                </a:lnTo>
                <a:lnTo>
                  <a:pt x="257175" y="478441"/>
                </a:lnTo>
                <a:lnTo>
                  <a:pt x="257175" y="357474"/>
                </a:lnTo>
                <a:close/>
                <a:moveTo>
                  <a:pt x="361950" y="253032"/>
                </a:moveTo>
                <a:lnTo>
                  <a:pt x="219075" y="335518"/>
                </a:lnTo>
                <a:lnTo>
                  <a:pt x="219075" y="500491"/>
                </a:lnTo>
                <a:lnTo>
                  <a:pt x="361950" y="582978"/>
                </a:lnTo>
                <a:lnTo>
                  <a:pt x="504825" y="500491"/>
                </a:lnTo>
                <a:lnTo>
                  <a:pt x="504825" y="335518"/>
                </a:lnTo>
                <a:close/>
                <a:moveTo>
                  <a:pt x="361950" y="0"/>
                </a:moveTo>
                <a:lnTo>
                  <a:pt x="476250" y="66008"/>
                </a:lnTo>
                <a:lnTo>
                  <a:pt x="476250" y="110014"/>
                </a:lnTo>
                <a:lnTo>
                  <a:pt x="381000" y="55007"/>
                </a:lnTo>
                <a:lnTo>
                  <a:pt x="381000" y="220123"/>
                </a:lnTo>
                <a:lnTo>
                  <a:pt x="523875" y="302609"/>
                </a:lnTo>
                <a:lnTo>
                  <a:pt x="666750" y="220123"/>
                </a:lnTo>
                <a:lnTo>
                  <a:pt x="571500" y="165116"/>
                </a:lnTo>
                <a:lnTo>
                  <a:pt x="609600" y="143113"/>
                </a:lnTo>
                <a:lnTo>
                  <a:pt x="723900" y="209074"/>
                </a:lnTo>
                <a:lnTo>
                  <a:pt x="723900" y="341043"/>
                </a:lnTo>
                <a:lnTo>
                  <a:pt x="685800" y="363045"/>
                </a:lnTo>
                <a:lnTo>
                  <a:pt x="685800" y="253032"/>
                </a:lnTo>
                <a:lnTo>
                  <a:pt x="542925" y="335518"/>
                </a:lnTo>
                <a:lnTo>
                  <a:pt x="542925" y="500491"/>
                </a:lnTo>
                <a:lnTo>
                  <a:pt x="685800" y="582978"/>
                </a:lnTo>
                <a:lnTo>
                  <a:pt x="685800" y="472964"/>
                </a:lnTo>
                <a:lnTo>
                  <a:pt x="685800" y="472821"/>
                </a:lnTo>
                <a:lnTo>
                  <a:pt x="723900" y="494824"/>
                </a:lnTo>
                <a:lnTo>
                  <a:pt x="723900" y="626793"/>
                </a:lnTo>
                <a:lnTo>
                  <a:pt x="609600" y="692753"/>
                </a:lnTo>
                <a:lnTo>
                  <a:pt x="571500" y="670751"/>
                </a:lnTo>
                <a:lnTo>
                  <a:pt x="666750" y="615744"/>
                </a:lnTo>
                <a:lnTo>
                  <a:pt x="523875" y="533257"/>
                </a:lnTo>
                <a:lnTo>
                  <a:pt x="381000" y="615744"/>
                </a:lnTo>
                <a:lnTo>
                  <a:pt x="381000" y="780717"/>
                </a:lnTo>
                <a:lnTo>
                  <a:pt x="476250" y="725710"/>
                </a:lnTo>
                <a:lnTo>
                  <a:pt x="476250" y="769715"/>
                </a:lnTo>
                <a:lnTo>
                  <a:pt x="361950" y="835724"/>
                </a:lnTo>
                <a:lnTo>
                  <a:pt x="247650" y="769715"/>
                </a:lnTo>
                <a:lnTo>
                  <a:pt x="247650" y="725710"/>
                </a:lnTo>
                <a:lnTo>
                  <a:pt x="342900" y="780717"/>
                </a:lnTo>
                <a:lnTo>
                  <a:pt x="342900" y="615744"/>
                </a:lnTo>
                <a:lnTo>
                  <a:pt x="200025" y="533257"/>
                </a:lnTo>
                <a:lnTo>
                  <a:pt x="57150" y="615744"/>
                </a:lnTo>
                <a:lnTo>
                  <a:pt x="152400" y="670751"/>
                </a:lnTo>
                <a:lnTo>
                  <a:pt x="114300" y="692753"/>
                </a:lnTo>
                <a:lnTo>
                  <a:pt x="0" y="626793"/>
                </a:lnTo>
                <a:lnTo>
                  <a:pt x="0" y="494824"/>
                </a:lnTo>
                <a:lnTo>
                  <a:pt x="38100" y="472821"/>
                </a:lnTo>
                <a:lnTo>
                  <a:pt x="38100" y="582835"/>
                </a:lnTo>
                <a:lnTo>
                  <a:pt x="180975" y="500348"/>
                </a:lnTo>
                <a:lnTo>
                  <a:pt x="180975" y="335375"/>
                </a:lnTo>
                <a:lnTo>
                  <a:pt x="38100" y="252889"/>
                </a:lnTo>
                <a:lnTo>
                  <a:pt x="38100" y="362903"/>
                </a:lnTo>
                <a:lnTo>
                  <a:pt x="0" y="340900"/>
                </a:lnTo>
                <a:lnTo>
                  <a:pt x="0" y="208931"/>
                </a:lnTo>
                <a:lnTo>
                  <a:pt x="114300" y="142970"/>
                </a:lnTo>
                <a:lnTo>
                  <a:pt x="152400" y="164973"/>
                </a:lnTo>
                <a:lnTo>
                  <a:pt x="57150" y="219980"/>
                </a:lnTo>
                <a:lnTo>
                  <a:pt x="200025" y="302466"/>
                </a:lnTo>
                <a:lnTo>
                  <a:pt x="342900" y="219980"/>
                </a:lnTo>
                <a:lnTo>
                  <a:pt x="342900" y="55007"/>
                </a:lnTo>
                <a:lnTo>
                  <a:pt x="247650" y="110014"/>
                </a:lnTo>
                <a:lnTo>
                  <a:pt x="247650" y="66008"/>
                </a:lnTo>
                <a:close/>
              </a:path>
            </a:pathLst>
          </a:custGeom>
          <a:gradFill>
            <a:gsLst>
              <a:gs pos="0">
                <a:srgbClr val="4F00FF"/>
              </a:gs>
              <a:gs pos="100000">
                <a:schemeClr val="dk2"/>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3"/>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296" name="Google Shape;296;p33"/>
          <p:cNvSpPr txBox="1"/>
          <p:nvPr/>
        </p:nvSpPr>
        <p:spPr>
          <a:xfrm>
            <a:off x="1668775" y="3848827"/>
            <a:ext cx="8793300" cy="2083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8700"/>
              <a:buFont typeface="Roboto"/>
              <a:buNone/>
            </a:pPr>
            <a:r>
              <a:rPr b="1" lang="en" sz="8700">
                <a:solidFill>
                  <a:schemeClr val="dk1"/>
                </a:solidFill>
                <a:latin typeface="Roboto"/>
                <a:ea typeface="Roboto"/>
                <a:cs typeface="Roboto"/>
                <a:sym typeface="Roboto"/>
              </a:rPr>
              <a:t>Donghyun Kim</a:t>
            </a:r>
            <a:endParaRPr b="1" sz="8700">
              <a:solidFill>
                <a:schemeClr val="dk1"/>
              </a:solidFill>
              <a:latin typeface="Roboto"/>
              <a:ea typeface="Roboto"/>
              <a:cs typeface="Roboto"/>
              <a:sym typeface="Roboto"/>
            </a:endParaRPr>
          </a:p>
          <a:p>
            <a:pPr indent="0" lvl="0" marL="0" marR="0" rtl="0" algn="l">
              <a:lnSpc>
                <a:spcPct val="90000"/>
              </a:lnSpc>
              <a:spcBef>
                <a:spcPts val="0"/>
              </a:spcBef>
              <a:spcAft>
                <a:spcPts val="0"/>
              </a:spcAft>
              <a:buClr>
                <a:schemeClr val="dk1"/>
              </a:buClr>
              <a:buSzPts val="8700"/>
              <a:buFont typeface="Roboto"/>
              <a:buNone/>
            </a:pPr>
            <a:r>
              <a:rPr b="1" lang="en" sz="8700">
                <a:solidFill>
                  <a:schemeClr val="dk1"/>
                </a:solidFill>
                <a:latin typeface="Roboto"/>
                <a:ea typeface="Roboto"/>
                <a:cs typeface="Roboto"/>
                <a:sym typeface="Roboto"/>
              </a:rPr>
              <a:t>Ben</a:t>
            </a:r>
            <a:endParaRPr b="1" sz="8700">
              <a:solidFill>
                <a:schemeClr val="dk1"/>
              </a:solidFill>
              <a:latin typeface="Roboto"/>
              <a:ea typeface="Roboto"/>
              <a:cs typeface="Roboto"/>
              <a:sym typeface="Roboto"/>
            </a:endParaRPr>
          </a:p>
        </p:txBody>
      </p:sp>
      <p:sp>
        <p:nvSpPr>
          <p:cNvPr id="297" name="Google Shape;297;p33"/>
          <p:cNvSpPr txBox="1"/>
          <p:nvPr/>
        </p:nvSpPr>
        <p:spPr>
          <a:xfrm>
            <a:off x="1642248" y="7100650"/>
            <a:ext cx="10553700" cy="6408900"/>
          </a:xfrm>
          <a:prstGeom prst="rect">
            <a:avLst/>
          </a:prstGeom>
          <a:noFill/>
          <a:ln>
            <a:noFill/>
          </a:ln>
        </p:spPr>
        <p:txBody>
          <a:bodyPr anchorCtr="0" anchor="t" bIns="0" lIns="0" spcFirstLastPara="1" rIns="0" wrap="square" tIns="0">
            <a:noAutofit/>
          </a:bodyPr>
          <a:lstStyle/>
          <a:p>
            <a:pPr indent="0" lvl="0" marL="0" marR="0" rtl="0" algn="l">
              <a:lnSpc>
                <a:spcPct val="114000"/>
              </a:lnSpc>
              <a:spcBef>
                <a:spcPts val="0"/>
              </a:spcBef>
              <a:spcAft>
                <a:spcPts val="0"/>
              </a:spcAft>
              <a:buClr>
                <a:srgbClr val="000000"/>
              </a:buClr>
              <a:buSzPts val="4300"/>
              <a:buFont typeface="Arial"/>
              <a:buNone/>
            </a:pPr>
            <a:r>
              <a:rPr b="1" lang="en" sz="4300">
                <a:latin typeface="Roboto"/>
                <a:ea typeface="Roboto"/>
                <a:cs typeface="Roboto"/>
                <a:sym typeface="Roboto"/>
              </a:rPr>
              <a:t>Cremit</a:t>
            </a:r>
            <a:r>
              <a:rPr lang="en" sz="4300">
                <a:latin typeface="Roboto"/>
                <a:ea typeface="Roboto"/>
                <a:cs typeface="Roboto"/>
                <a:sym typeface="Roboto"/>
              </a:rPr>
              <a:t> Founder / CEO</a:t>
            </a:r>
            <a:endParaRPr sz="4300">
              <a:latin typeface="Roboto"/>
              <a:ea typeface="Roboto"/>
              <a:cs typeface="Roboto"/>
              <a:sym typeface="Roboto"/>
            </a:endParaRPr>
          </a:p>
          <a:p>
            <a:pPr indent="0" lvl="0" marL="0" marR="0" rtl="0" algn="l">
              <a:lnSpc>
                <a:spcPct val="114000"/>
              </a:lnSpc>
              <a:spcBef>
                <a:spcPts val="0"/>
              </a:spcBef>
              <a:spcAft>
                <a:spcPts val="0"/>
              </a:spcAft>
              <a:buClr>
                <a:srgbClr val="000000"/>
              </a:buClr>
              <a:buSzPts val="4300"/>
              <a:buFont typeface="Arial"/>
              <a:buNone/>
            </a:pPr>
            <a:r>
              <a:rPr b="1" lang="en" sz="4300">
                <a:latin typeface="Roboto"/>
                <a:ea typeface="Roboto"/>
                <a:cs typeface="Roboto"/>
                <a:sym typeface="Roboto"/>
              </a:rPr>
              <a:t>OWASP</a:t>
            </a:r>
            <a:r>
              <a:rPr lang="en" sz="4300">
                <a:latin typeface="Roboto"/>
                <a:ea typeface="Roboto"/>
                <a:cs typeface="Roboto"/>
                <a:sym typeface="Roboto"/>
              </a:rPr>
              <a:t> Seoul Chapter Leader</a:t>
            </a:r>
            <a:endParaRPr sz="4300">
              <a:latin typeface="Roboto"/>
              <a:ea typeface="Roboto"/>
              <a:cs typeface="Roboto"/>
              <a:sym typeface="Roboto"/>
            </a:endParaRPr>
          </a:p>
          <a:p>
            <a:pPr indent="0" lvl="0" marL="0" marR="0" rtl="0" algn="l">
              <a:lnSpc>
                <a:spcPct val="114000"/>
              </a:lnSpc>
              <a:spcBef>
                <a:spcPts val="0"/>
              </a:spcBef>
              <a:spcAft>
                <a:spcPts val="0"/>
              </a:spcAft>
              <a:buClr>
                <a:srgbClr val="000000"/>
              </a:buClr>
              <a:buSzPts val="4300"/>
              <a:buFont typeface="Arial"/>
              <a:buNone/>
            </a:pPr>
            <a:r>
              <a:rPr lang="en" sz="4300">
                <a:latin typeface="Roboto"/>
                <a:ea typeface="Roboto"/>
                <a:cs typeface="Roboto"/>
                <a:sym typeface="Roboto"/>
              </a:rPr>
              <a:t>ex-Sendbird / Cloud Security Engineer</a:t>
            </a:r>
            <a:endParaRPr sz="4300">
              <a:latin typeface="Roboto"/>
              <a:ea typeface="Roboto"/>
              <a:cs typeface="Roboto"/>
              <a:sym typeface="Roboto"/>
            </a:endParaRPr>
          </a:p>
          <a:p>
            <a:pPr indent="0" lvl="0" marL="0" marR="0" rtl="0" algn="l">
              <a:lnSpc>
                <a:spcPct val="114000"/>
              </a:lnSpc>
              <a:spcBef>
                <a:spcPts val="0"/>
              </a:spcBef>
              <a:spcAft>
                <a:spcPts val="0"/>
              </a:spcAft>
              <a:buClr>
                <a:srgbClr val="000000"/>
              </a:buClr>
              <a:buSzPts val="4300"/>
              <a:buFont typeface="Arial"/>
              <a:buNone/>
            </a:pPr>
            <a:r>
              <a:rPr lang="en" sz="4300">
                <a:latin typeface="Roboto"/>
                <a:ea typeface="Roboto"/>
                <a:cs typeface="Roboto"/>
                <a:sym typeface="Roboto"/>
              </a:rPr>
              <a:t>Watcha &amp; Class 101</a:t>
            </a:r>
            <a:endParaRPr sz="4300">
              <a:latin typeface="Roboto"/>
              <a:ea typeface="Roboto"/>
              <a:cs typeface="Roboto"/>
              <a:sym typeface="Roboto"/>
            </a:endParaRPr>
          </a:p>
          <a:p>
            <a:pPr indent="0" lvl="0" marL="0" marR="0" rtl="0" algn="l">
              <a:lnSpc>
                <a:spcPct val="114000"/>
              </a:lnSpc>
              <a:spcBef>
                <a:spcPts val="0"/>
              </a:spcBef>
              <a:spcAft>
                <a:spcPts val="0"/>
              </a:spcAft>
              <a:buClr>
                <a:srgbClr val="000000"/>
              </a:buClr>
              <a:buSzPts val="4300"/>
              <a:buFont typeface="Arial"/>
              <a:buNone/>
            </a:pPr>
            <a:r>
              <a:rPr lang="en" sz="4300">
                <a:latin typeface="Roboto"/>
                <a:ea typeface="Roboto"/>
                <a:cs typeface="Roboto"/>
                <a:sym typeface="Roboto"/>
              </a:rPr>
              <a:t>Security Startup Early-Member</a:t>
            </a:r>
            <a:endParaRPr sz="4300">
              <a:latin typeface="Roboto"/>
              <a:ea typeface="Roboto"/>
              <a:cs typeface="Roboto"/>
              <a:sym typeface="Roboto"/>
            </a:endParaRPr>
          </a:p>
          <a:p>
            <a:pPr indent="0" lvl="0" marL="0" marR="0" rtl="0" algn="l">
              <a:lnSpc>
                <a:spcPct val="114000"/>
              </a:lnSpc>
              <a:spcBef>
                <a:spcPts val="0"/>
              </a:spcBef>
              <a:spcAft>
                <a:spcPts val="0"/>
              </a:spcAft>
              <a:buClr>
                <a:srgbClr val="000000"/>
              </a:buClr>
              <a:buSzPts val="4300"/>
              <a:buFont typeface="Arial"/>
              <a:buNone/>
            </a:pPr>
            <a:r>
              <a:rPr lang="en" sz="4300">
                <a:latin typeface="Roboto"/>
                <a:ea typeface="Roboto"/>
                <a:cs typeface="Roboto"/>
                <a:sym typeface="Roboto"/>
              </a:rPr>
              <a:t>11+ Cyber security </a:t>
            </a:r>
            <a:r>
              <a:rPr lang="en" sz="4300">
                <a:latin typeface="Roboto"/>
                <a:ea typeface="Roboto"/>
                <a:cs typeface="Roboto"/>
                <a:sym typeface="Roboto"/>
              </a:rPr>
              <a:t>Experience</a:t>
            </a:r>
            <a:endParaRPr sz="4300">
              <a:latin typeface="Roboto"/>
              <a:ea typeface="Roboto"/>
              <a:cs typeface="Roboto"/>
              <a:sym typeface="Roboto"/>
            </a:endParaRPr>
          </a:p>
          <a:p>
            <a:pPr indent="0" lvl="0" marL="0" marR="0" rtl="0" algn="l">
              <a:lnSpc>
                <a:spcPct val="114000"/>
              </a:lnSpc>
              <a:spcBef>
                <a:spcPts val="0"/>
              </a:spcBef>
              <a:spcAft>
                <a:spcPts val="0"/>
              </a:spcAft>
              <a:buClr>
                <a:srgbClr val="000000"/>
              </a:buClr>
              <a:buSzPts val="4300"/>
              <a:buFont typeface="Arial"/>
              <a:buNone/>
            </a:pPr>
            <a:r>
              <a:t/>
            </a:r>
            <a:endParaRPr sz="4300">
              <a:latin typeface="Roboto"/>
              <a:ea typeface="Roboto"/>
              <a:cs typeface="Roboto"/>
              <a:sym typeface="Roboto"/>
            </a:endParaRPr>
          </a:p>
          <a:p>
            <a:pPr indent="0" lvl="0" marL="0" marR="0" rtl="0" algn="l">
              <a:lnSpc>
                <a:spcPct val="114000"/>
              </a:lnSpc>
              <a:spcBef>
                <a:spcPts val="0"/>
              </a:spcBef>
              <a:spcAft>
                <a:spcPts val="0"/>
              </a:spcAft>
              <a:buClr>
                <a:srgbClr val="000000"/>
              </a:buClr>
              <a:buSzPts val="4300"/>
              <a:buFont typeface="Arial"/>
              <a:buNone/>
            </a:pPr>
            <a:r>
              <a:rPr lang="en" sz="4300">
                <a:latin typeface="Roboto"/>
                <a:ea typeface="Roboto"/>
                <a:cs typeface="Roboto"/>
                <a:sym typeface="Roboto"/>
              </a:rPr>
              <a:t>Free Diver / Scuba Diver &amp; Love Sea</a:t>
            </a:r>
            <a:endParaRPr sz="4300">
              <a:latin typeface="Roboto"/>
              <a:ea typeface="Roboto"/>
              <a:cs typeface="Roboto"/>
              <a:sym typeface="Roboto"/>
            </a:endParaRPr>
          </a:p>
        </p:txBody>
      </p:sp>
      <p:sp>
        <p:nvSpPr>
          <p:cNvPr id="298" name="Google Shape;298;p33"/>
          <p:cNvSpPr txBox="1"/>
          <p:nvPr>
            <p:ph type="title"/>
          </p:nvPr>
        </p:nvSpPr>
        <p:spPr>
          <a:xfrm>
            <a:off x="1668775" y="858739"/>
            <a:ext cx="25908000" cy="2084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Who Am I</a:t>
            </a:r>
            <a:endParaRPr/>
          </a:p>
        </p:txBody>
      </p:sp>
      <p:pic>
        <p:nvPicPr>
          <p:cNvPr id="299" name="Google Shape;299;p33"/>
          <p:cNvPicPr preferRelativeResize="0"/>
          <p:nvPr/>
        </p:nvPicPr>
        <p:blipFill>
          <a:blip r:embed="rId3">
            <a:alphaModFix/>
          </a:blip>
          <a:stretch>
            <a:fillRect/>
          </a:stretch>
        </p:blipFill>
        <p:spPr>
          <a:xfrm>
            <a:off x="13973173" y="2714689"/>
            <a:ext cx="14039850" cy="114871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60"/>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623" name="Google Shape;623;p60"/>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8700"/>
              <a:buNone/>
            </a:pPr>
            <a:r>
              <a:rPr lang="en"/>
              <a:t>Key Stakeholder Groups to Balance DevSecOps</a:t>
            </a:r>
            <a:endParaRPr/>
          </a:p>
        </p:txBody>
      </p:sp>
      <p:grpSp>
        <p:nvGrpSpPr>
          <p:cNvPr id="624" name="Google Shape;624;p60"/>
          <p:cNvGrpSpPr/>
          <p:nvPr/>
        </p:nvGrpSpPr>
        <p:grpSpPr>
          <a:xfrm>
            <a:off x="14896085" y="8998620"/>
            <a:ext cx="12685587" cy="5047202"/>
            <a:chOff x="6204634" y="3759208"/>
            <a:chExt cx="5283900" cy="2103001"/>
          </a:xfrm>
        </p:grpSpPr>
        <p:sp>
          <p:nvSpPr>
            <p:cNvPr id="625" name="Google Shape;625;p60"/>
            <p:cNvSpPr/>
            <p:nvPr/>
          </p:nvSpPr>
          <p:spPr>
            <a:xfrm flipH="1" rot="-5400000">
              <a:off x="7795084" y="2168758"/>
              <a:ext cx="2103000" cy="5283900"/>
            </a:xfrm>
            <a:prstGeom prst="roundRect">
              <a:avLst>
                <a:gd fmla="val 3414"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626" name="Google Shape;626;p60"/>
            <p:cNvSpPr/>
            <p:nvPr/>
          </p:nvSpPr>
          <p:spPr>
            <a:xfrm flipH="1" rot="-5400000">
              <a:off x="5198885" y="4764959"/>
              <a:ext cx="2103000" cy="91500"/>
            </a:xfrm>
            <a:prstGeom prst="rect">
              <a:avLst/>
            </a:prstGeom>
            <a:gradFill>
              <a:gsLst>
                <a:gs pos="0">
                  <a:schemeClr val="accent2"/>
                </a:gs>
                <a:gs pos="100000">
                  <a:schemeClr val="accent1"/>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1" i="0" sz="4300" u="none" cap="none" strike="noStrike">
                <a:solidFill>
                  <a:srgbClr val="000000"/>
                </a:solidFill>
                <a:latin typeface="Roboto"/>
                <a:ea typeface="Roboto"/>
                <a:cs typeface="Roboto"/>
                <a:sym typeface="Roboto"/>
              </a:endParaRPr>
            </a:p>
          </p:txBody>
        </p:sp>
      </p:grpSp>
      <p:grpSp>
        <p:nvGrpSpPr>
          <p:cNvPr id="627" name="Google Shape;627;p60"/>
          <p:cNvGrpSpPr/>
          <p:nvPr/>
        </p:nvGrpSpPr>
        <p:grpSpPr>
          <a:xfrm>
            <a:off x="14896085" y="3462799"/>
            <a:ext cx="12685587" cy="5047202"/>
            <a:chOff x="6204634" y="1452616"/>
            <a:chExt cx="5283900" cy="2103001"/>
          </a:xfrm>
        </p:grpSpPr>
        <p:sp>
          <p:nvSpPr>
            <p:cNvPr id="628" name="Google Shape;628;p60"/>
            <p:cNvSpPr/>
            <p:nvPr/>
          </p:nvSpPr>
          <p:spPr>
            <a:xfrm flipH="1" rot="-5400000">
              <a:off x="7795084" y="-137834"/>
              <a:ext cx="2103000" cy="5283900"/>
            </a:xfrm>
            <a:prstGeom prst="roundRect">
              <a:avLst>
                <a:gd fmla="val 3414"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629" name="Google Shape;629;p60"/>
            <p:cNvSpPr/>
            <p:nvPr/>
          </p:nvSpPr>
          <p:spPr>
            <a:xfrm flipH="1" rot="-5400000">
              <a:off x="5198884" y="2458367"/>
              <a:ext cx="2103000" cy="91500"/>
            </a:xfrm>
            <a:prstGeom prst="rect">
              <a:avLst/>
            </a:prstGeom>
            <a:gradFill>
              <a:gsLst>
                <a:gs pos="0">
                  <a:srgbClr val="4F00FF"/>
                </a:gs>
                <a:gs pos="100000">
                  <a:srgbClr val="3C95FF"/>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grpSp>
      <p:grpSp>
        <p:nvGrpSpPr>
          <p:cNvPr id="630" name="Google Shape;630;p60"/>
          <p:cNvGrpSpPr/>
          <p:nvPr/>
        </p:nvGrpSpPr>
        <p:grpSpPr>
          <a:xfrm>
            <a:off x="1700446" y="8998622"/>
            <a:ext cx="12685587" cy="5047486"/>
            <a:chOff x="708283" y="3759209"/>
            <a:chExt cx="5283900" cy="2103119"/>
          </a:xfrm>
        </p:grpSpPr>
        <p:sp>
          <p:nvSpPr>
            <p:cNvPr id="631" name="Google Shape;631;p60"/>
            <p:cNvSpPr/>
            <p:nvPr/>
          </p:nvSpPr>
          <p:spPr>
            <a:xfrm flipH="1" rot="-5400000">
              <a:off x="2298733" y="2168759"/>
              <a:ext cx="2103000" cy="5283900"/>
            </a:xfrm>
            <a:prstGeom prst="roundRect">
              <a:avLst>
                <a:gd fmla="val 3414"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632" name="Google Shape;632;p60"/>
            <p:cNvSpPr/>
            <p:nvPr/>
          </p:nvSpPr>
          <p:spPr>
            <a:xfrm flipH="1" rot="-5400000">
              <a:off x="-297466" y="4765078"/>
              <a:ext cx="2103000" cy="91500"/>
            </a:xfrm>
            <a:prstGeom prst="rect">
              <a:avLst/>
            </a:prstGeom>
            <a:gradFill>
              <a:gsLst>
                <a:gs pos="0">
                  <a:srgbClr val="4F00FF"/>
                </a:gs>
                <a:gs pos="100000">
                  <a:schemeClr val="dk2"/>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grpSp>
      <p:grpSp>
        <p:nvGrpSpPr>
          <p:cNvPr id="633" name="Google Shape;633;p60"/>
          <p:cNvGrpSpPr/>
          <p:nvPr/>
        </p:nvGrpSpPr>
        <p:grpSpPr>
          <a:xfrm>
            <a:off x="1700446" y="3462799"/>
            <a:ext cx="12685587" cy="5047488"/>
            <a:chOff x="708283" y="1452616"/>
            <a:chExt cx="5283900" cy="2103120"/>
          </a:xfrm>
        </p:grpSpPr>
        <p:sp>
          <p:nvSpPr>
            <p:cNvPr id="634" name="Google Shape;634;p60"/>
            <p:cNvSpPr/>
            <p:nvPr/>
          </p:nvSpPr>
          <p:spPr>
            <a:xfrm flipH="1" rot="-5400000">
              <a:off x="2298733" y="-137834"/>
              <a:ext cx="2103000" cy="5283900"/>
            </a:xfrm>
            <a:prstGeom prst="roundRect">
              <a:avLst>
                <a:gd fmla="val 3414"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635" name="Google Shape;635;p60"/>
            <p:cNvSpPr/>
            <p:nvPr/>
          </p:nvSpPr>
          <p:spPr>
            <a:xfrm flipH="1" rot="-5400000">
              <a:off x="-297467" y="2458486"/>
              <a:ext cx="2103000" cy="91500"/>
            </a:xfrm>
            <a:prstGeom prst="rect">
              <a:avLst/>
            </a:prstGeom>
            <a:gradFill>
              <a:gsLst>
                <a:gs pos="0">
                  <a:srgbClr val="4F00FF"/>
                </a:gs>
                <a:gs pos="100000">
                  <a:srgbClr val="FF0078"/>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grpSp>
      <p:sp>
        <p:nvSpPr>
          <p:cNvPr id="636" name="Google Shape;636;p60"/>
          <p:cNvSpPr txBox="1"/>
          <p:nvPr/>
        </p:nvSpPr>
        <p:spPr>
          <a:xfrm>
            <a:off x="5597122" y="8998622"/>
            <a:ext cx="8787600" cy="5047200"/>
          </a:xfrm>
          <a:prstGeom prst="rect">
            <a:avLst/>
          </a:prstGeom>
          <a:noFill/>
          <a:ln>
            <a:noFill/>
          </a:ln>
        </p:spPr>
        <p:txBody>
          <a:bodyPr anchorCtr="0" anchor="ctr" bIns="0" lIns="0" spcFirstLastPara="1" rIns="219425" wrap="square" tIns="0">
            <a:noAutofit/>
          </a:bodyPr>
          <a:lstStyle/>
          <a:p>
            <a:pPr indent="0" lvl="0" marL="0" rtl="0" algn="l">
              <a:lnSpc>
                <a:spcPct val="114000"/>
              </a:lnSpc>
              <a:spcBef>
                <a:spcPts val="0"/>
              </a:spcBef>
              <a:spcAft>
                <a:spcPts val="0"/>
              </a:spcAft>
              <a:buNone/>
            </a:pPr>
            <a:r>
              <a:rPr b="1" lang="en" sz="4300">
                <a:solidFill>
                  <a:schemeClr val="dk1"/>
                </a:solidFill>
                <a:latin typeface="Roboto"/>
                <a:ea typeface="Roboto"/>
                <a:cs typeface="Roboto"/>
                <a:sym typeface="Roboto"/>
              </a:rPr>
              <a:t>Security Practitioner</a:t>
            </a:r>
            <a:endParaRPr sz="43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우선순위를 고려한 방어책 적용</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일관성 있고, 반복 가능한 방어</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이해 관계자 간의 위협을 설득/통합</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자동화된 파이프라인에 기여</a:t>
            </a:r>
            <a:endParaRPr sz="3800">
              <a:solidFill>
                <a:schemeClr val="dk1"/>
              </a:solidFill>
              <a:latin typeface="Roboto"/>
              <a:ea typeface="Roboto"/>
              <a:cs typeface="Roboto"/>
              <a:sym typeface="Roboto"/>
            </a:endParaRPr>
          </a:p>
        </p:txBody>
      </p:sp>
      <p:sp>
        <p:nvSpPr>
          <p:cNvPr id="637" name="Google Shape;637;p60"/>
          <p:cNvSpPr/>
          <p:nvPr/>
        </p:nvSpPr>
        <p:spPr>
          <a:xfrm>
            <a:off x="2635685" y="4970767"/>
            <a:ext cx="2030254" cy="2032254"/>
          </a:xfrm>
          <a:custGeom>
            <a:rect b="b" l="l" r="r" t="t"/>
            <a:pathLst>
              <a:path extrusionOk="0" h="800100" w="800100">
                <a:moveTo>
                  <a:pt x="381000" y="437387"/>
                </a:moveTo>
                <a:lnTo>
                  <a:pt x="304800" y="481203"/>
                </a:lnTo>
                <a:lnTo>
                  <a:pt x="304800" y="567499"/>
                </a:lnTo>
                <a:lnTo>
                  <a:pt x="381000" y="523875"/>
                </a:lnTo>
                <a:close/>
                <a:moveTo>
                  <a:pt x="609600" y="437197"/>
                </a:moveTo>
                <a:lnTo>
                  <a:pt x="533400" y="481012"/>
                </a:lnTo>
                <a:lnTo>
                  <a:pt x="533400" y="567308"/>
                </a:lnTo>
                <a:lnTo>
                  <a:pt x="533400" y="567499"/>
                </a:lnTo>
                <a:lnTo>
                  <a:pt x="609600" y="523875"/>
                </a:lnTo>
                <a:close/>
                <a:moveTo>
                  <a:pt x="419100" y="437197"/>
                </a:moveTo>
                <a:lnTo>
                  <a:pt x="419100" y="523684"/>
                </a:lnTo>
                <a:lnTo>
                  <a:pt x="495300" y="567308"/>
                </a:lnTo>
                <a:lnTo>
                  <a:pt x="495300" y="481012"/>
                </a:lnTo>
                <a:close/>
                <a:moveTo>
                  <a:pt x="190500" y="437197"/>
                </a:moveTo>
                <a:lnTo>
                  <a:pt x="190500" y="523684"/>
                </a:lnTo>
                <a:lnTo>
                  <a:pt x="266700" y="567308"/>
                </a:lnTo>
                <a:lnTo>
                  <a:pt x="266700" y="481012"/>
                </a:lnTo>
                <a:close/>
                <a:moveTo>
                  <a:pt x="285750" y="360997"/>
                </a:moveTo>
                <a:lnTo>
                  <a:pt x="209741" y="404431"/>
                </a:lnTo>
                <a:lnTo>
                  <a:pt x="285750" y="448246"/>
                </a:lnTo>
                <a:lnTo>
                  <a:pt x="361760" y="404431"/>
                </a:lnTo>
                <a:close/>
                <a:moveTo>
                  <a:pt x="514350" y="360807"/>
                </a:moveTo>
                <a:lnTo>
                  <a:pt x="438341" y="404240"/>
                </a:lnTo>
                <a:lnTo>
                  <a:pt x="514350" y="448056"/>
                </a:lnTo>
                <a:lnTo>
                  <a:pt x="590360" y="404240"/>
                </a:lnTo>
                <a:close/>
                <a:moveTo>
                  <a:pt x="495300" y="241554"/>
                </a:moveTo>
                <a:lnTo>
                  <a:pt x="419100" y="285368"/>
                </a:lnTo>
                <a:lnTo>
                  <a:pt x="419100" y="371665"/>
                </a:lnTo>
                <a:lnTo>
                  <a:pt x="495300" y="328040"/>
                </a:lnTo>
                <a:close/>
                <a:moveTo>
                  <a:pt x="304800" y="241172"/>
                </a:moveTo>
                <a:lnTo>
                  <a:pt x="304800" y="327850"/>
                </a:lnTo>
                <a:lnTo>
                  <a:pt x="381000" y="371475"/>
                </a:lnTo>
                <a:lnTo>
                  <a:pt x="381000" y="285178"/>
                </a:lnTo>
                <a:lnTo>
                  <a:pt x="381000" y="284987"/>
                </a:lnTo>
                <a:close/>
                <a:moveTo>
                  <a:pt x="53531" y="200025"/>
                </a:moveTo>
                <a:lnTo>
                  <a:pt x="86487" y="219075"/>
                </a:lnTo>
                <a:cubicBezTo>
                  <a:pt x="54864" y="273749"/>
                  <a:pt x="38100" y="336423"/>
                  <a:pt x="38100" y="400050"/>
                </a:cubicBezTo>
                <a:cubicBezTo>
                  <a:pt x="38100" y="599694"/>
                  <a:pt x="200406" y="762000"/>
                  <a:pt x="400050" y="762000"/>
                </a:cubicBezTo>
                <a:cubicBezTo>
                  <a:pt x="491300" y="762000"/>
                  <a:pt x="577215" y="728091"/>
                  <a:pt x="644081" y="666750"/>
                </a:cubicBezTo>
                <a:lnTo>
                  <a:pt x="552450" y="666750"/>
                </a:lnTo>
                <a:lnTo>
                  <a:pt x="552450" y="628650"/>
                </a:lnTo>
                <a:lnTo>
                  <a:pt x="704850" y="628650"/>
                </a:lnTo>
                <a:lnTo>
                  <a:pt x="704850" y="781050"/>
                </a:lnTo>
                <a:lnTo>
                  <a:pt x="666750" y="781050"/>
                </a:lnTo>
                <a:lnTo>
                  <a:pt x="666750" y="697611"/>
                </a:lnTo>
                <a:cubicBezTo>
                  <a:pt x="593217" y="763524"/>
                  <a:pt x="499491" y="800100"/>
                  <a:pt x="400050" y="800100"/>
                </a:cubicBezTo>
                <a:cubicBezTo>
                  <a:pt x="179451" y="800100"/>
                  <a:pt x="0" y="620649"/>
                  <a:pt x="0" y="400050"/>
                </a:cubicBezTo>
                <a:cubicBezTo>
                  <a:pt x="0" y="329755"/>
                  <a:pt x="18479" y="260604"/>
                  <a:pt x="53531" y="200025"/>
                </a:cubicBezTo>
                <a:close/>
                <a:moveTo>
                  <a:pt x="400050" y="164972"/>
                </a:moveTo>
                <a:lnTo>
                  <a:pt x="324041" y="208406"/>
                </a:lnTo>
                <a:lnTo>
                  <a:pt x="400050" y="252221"/>
                </a:lnTo>
                <a:lnTo>
                  <a:pt x="476060" y="208406"/>
                </a:lnTo>
                <a:close/>
                <a:moveTo>
                  <a:pt x="400050" y="120967"/>
                </a:moveTo>
                <a:lnTo>
                  <a:pt x="533400" y="197167"/>
                </a:lnTo>
                <a:lnTo>
                  <a:pt x="533400" y="327850"/>
                </a:lnTo>
                <a:lnTo>
                  <a:pt x="647700" y="393191"/>
                </a:lnTo>
                <a:lnTo>
                  <a:pt x="647700" y="545973"/>
                </a:lnTo>
                <a:lnTo>
                  <a:pt x="514350" y="622173"/>
                </a:lnTo>
                <a:lnTo>
                  <a:pt x="400050" y="556831"/>
                </a:lnTo>
                <a:lnTo>
                  <a:pt x="285750" y="622173"/>
                </a:lnTo>
                <a:lnTo>
                  <a:pt x="152400" y="545973"/>
                </a:lnTo>
                <a:lnTo>
                  <a:pt x="152400" y="393191"/>
                </a:lnTo>
                <a:lnTo>
                  <a:pt x="266700" y="327850"/>
                </a:lnTo>
                <a:lnTo>
                  <a:pt x="266700" y="197167"/>
                </a:lnTo>
                <a:close/>
                <a:moveTo>
                  <a:pt x="400050" y="0"/>
                </a:moveTo>
                <a:cubicBezTo>
                  <a:pt x="620649" y="0"/>
                  <a:pt x="800100" y="179451"/>
                  <a:pt x="800100" y="400050"/>
                </a:cubicBezTo>
                <a:cubicBezTo>
                  <a:pt x="800100" y="470345"/>
                  <a:pt x="781622" y="539496"/>
                  <a:pt x="746570" y="600075"/>
                </a:cubicBezTo>
                <a:lnTo>
                  <a:pt x="713613" y="581025"/>
                </a:lnTo>
                <a:cubicBezTo>
                  <a:pt x="745236" y="526352"/>
                  <a:pt x="762000" y="463677"/>
                  <a:pt x="762000" y="400050"/>
                </a:cubicBezTo>
                <a:cubicBezTo>
                  <a:pt x="762000" y="200406"/>
                  <a:pt x="599694" y="38100"/>
                  <a:pt x="400050" y="38100"/>
                </a:cubicBezTo>
                <a:cubicBezTo>
                  <a:pt x="308800" y="38100"/>
                  <a:pt x="222885" y="72009"/>
                  <a:pt x="156019" y="133350"/>
                </a:cubicBezTo>
                <a:lnTo>
                  <a:pt x="247650" y="133350"/>
                </a:lnTo>
                <a:lnTo>
                  <a:pt x="247650" y="171450"/>
                </a:lnTo>
                <a:lnTo>
                  <a:pt x="95250" y="171450"/>
                </a:lnTo>
                <a:lnTo>
                  <a:pt x="95250" y="19050"/>
                </a:lnTo>
                <a:lnTo>
                  <a:pt x="133350" y="19050"/>
                </a:lnTo>
                <a:lnTo>
                  <a:pt x="133350" y="102489"/>
                </a:lnTo>
                <a:cubicBezTo>
                  <a:pt x="206883" y="36576"/>
                  <a:pt x="300609" y="0"/>
                  <a:pt x="400050" y="0"/>
                </a:cubicBezTo>
                <a:close/>
              </a:path>
            </a:pathLst>
          </a:custGeom>
          <a:gradFill>
            <a:gsLst>
              <a:gs pos="0">
                <a:srgbClr val="4F00FF"/>
              </a:gs>
              <a:gs pos="100000">
                <a:srgbClr val="FF0078"/>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sp>
        <p:nvSpPr>
          <p:cNvPr id="638" name="Google Shape;638;p60"/>
          <p:cNvSpPr txBox="1"/>
          <p:nvPr/>
        </p:nvSpPr>
        <p:spPr>
          <a:xfrm>
            <a:off x="5597122" y="3462801"/>
            <a:ext cx="8787600" cy="5047200"/>
          </a:xfrm>
          <a:prstGeom prst="rect">
            <a:avLst/>
          </a:prstGeom>
          <a:noFill/>
          <a:ln>
            <a:noFill/>
          </a:ln>
        </p:spPr>
        <p:txBody>
          <a:bodyPr anchorCtr="0" anchor="ctr" bIns="0" lIns="0" spcFirstLastPara="1" rIns="219425" wrap="square" tIns="0">
            <a:noAutofit/>
          </a:bodyPr>
          <a:lstStyle/>
          <a:p>
            <a:pPr indent="0" lvl="0" marL="0" rtl="0" algn="l">
              <a:lnSpc>
                <a:spcPct val="114000"/>
              </a:lnSpc>
              <a:spcBef>
                <a:spcPts val="0"/>
              </a:spcBef>
              <a:spcAft>
                <a:spcPts val="0"/>
              </a:spcAft>
              <a:buNone/>
            </a:pPr>
            <a:r>
              <a:rPr b="1" lang="en" sz="4300">
                <a:solidFill>
                  <a:schemeClr val="dk1"/>
                </a:solidFill>
                <a:latin typeface="Roboto"/>
                <a:ea typeface="Roboto"/>
                <a:cs typeface="Roboto"/>
                <a:sym typeface="Roboto"/>
              </a:rPr>
              <a:t>Security Executive</a:t>
            </a:r>
            <a:endParaRPr sz="4300">
              <a:solidFill>
                <a:schemeClr val="dk1"/>
              </a:solidFill>
              <a:latin typeface="Roboto"/>
              <a:ea typeface="Roboto"/>
              <a:cs typeface="Roboto"/>
              <a:sym typeface="Roboto"/>
            </a:endParaRPr>
          </a:p>
          <a:p>
            <a:pPr indent="-768350" lvl="0" marL="1104900" rtl="0" algn="l">
              <a:lnSpc>
                <a:spcPct val="114000"/>
              </a:lnSpc>
              <a:spcBef>
                <a:spcPts val="1400"/>
              </a:spcBef>
              <a:spcAft>
                <a:spcPts val="0"/>
              </a:spcAft>
              <a:buClr>
                <a:schemeClr val="dk1"/>
              </a:buClr>
              <a:buSzPts val="3300"/>
              <a:buChar char="●"/>
            </a:pPr>
            <a:r>
              <a:rPr lang="en" sz="3800">
                <a:solidFill>
                  <a:schemeClr val="dk1"/>
                </a:solidFill>
                <a:latin typeface="Roboto"/>
                <a:ea typeface="Roboto"/>
                <a:cs typeface="Roboto"/>
                <a:sym typeface="Roboto"/>
              </a:rPr>
              <a:t>조직 목표에 맞는 위험을 일치</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위험 보고를 이사회 수준까지 전달</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자동화/지속적 모니터링에 대한 니즈</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위험 수용, 모니터링에 대한 전략</a:t>
            </a:r>
            <a:endParaRPr sz="3800">
              <a:solidFill>
                <a:schemeClr val="dk1"/>
              </a:solidFill>
              <a:latin typeface="Roboto"/>
              <a:ea typeface="Roboto"/>
              <a:cs typeface="Roboto"/>
              <a:sym typeface="Roboto"/>
            </a:endParaRPr>
          </a:p>
        </p:txBody>
      </p:sp>
      <p:sp>
        <p:nvSpPr>
          <p:cNvPr id="639" name="Google Shape;639;p60"/>
          <p:cNvSpPr txBox="1"/>
          <p:nvPr/>
        </p:nvSpPr>
        <p:spPr>
          <a:xfrm>
            <a:off x="18791803" y="3462801"/>
            <a:ext cx="8787600" cy="5047200"/>
          </a:xfrm>
          <a:prstGeom prst="rect">
            <a:avLst/>
          </a:prstGeom>
          <a:noFill/>
          <a:ln>
            <a:noFill/>
          </a:ln>
        </p:spPr>
        <p:txBody>
          <a:bodyPr anchorCtr="0" anchor="ctr" bIns="0" lIns="0" spcFirstLastPara="1" rIns="219425" wrap="square" tIns="0">
            <a:noAutofit/>
          </a:bodyPr>
          <a:lstStyle/>
          <a:p>
            <a:pPr indent="0" lvl="0" marL="0" rtl="0" algn="l">
              <a:lnSpc>
                <a:spcPct val="114000"/>
              </a:lnSpc>
              <a:spcBef>
                <a:spcPts val="0"/>
              </a:spcBef>
              <a:spcAft>
                <a:spcPts val="0"/>
              </a:spcAft>
              <a:buNone/>
            </a:pPr>
            <a:r>
              <a:rPr b="1" lang="en" sz="4300">
                <a:solidFill>
                  <a:schemeClr val="dk1"/>
                </a:solidFill>
                <a:latin typeface="Roboto"/>
                <a:ea typeface="Roboto"/>
                <a:cs typeface="Roboto"/>
                <a:sym typeface="Roboto"/>
              </a:rPr>
              <a:t>Tech Executive</a:t>
            </a:r>
            <a:endParaRPr sz="3300">
              <a:solidFill>
                <a:schemeClr val="dk1"/>
              </a:solidFill>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예산관리와 같이하는 비지니스 전략</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규제를 준수하는 제품 출시 가속화</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위협에 대한 가치 평가</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중요 자산에 대한 위험을 조기 평가</a:t>
            </a:r>
            <a:endParaRPr sz="3800">
              <a:solidFill>
                <a:schemeClr val="dk1"/>
              </a:solidFill>
              <a:latin typeface="Roboto"/>
              <a:ea typeface="Roboto"/>
              <a:cs typeface="Roboto"/>
              <a:sym typeface="Roboto"/>
            </a:endParaRPr>
          </a:p>
        </p:txBody>
      </p:sp>
      <p:sp>
        <p:nvSpPr>
          <p:cNvPr id="640" name="Google Shape;640;p60"/>
          <p:cNvSpPr txBox="1"/>
          <p:nvPr/>
        </p:nvSpPr>
        <p:spPr>
          <a:xfrm>
            <a:off x="18791803" y="8998622"/>
            <a:ext cx="8787600" cy="5047200"/>
          </a:xfrm>
          <a:prstGeom prst="rect">
            <a:avLst/>
          </a:prstGeom>
          <a:noFill/>
          <a:ln>
            <a:noFill/>
          </a:ln>
        </p:spPr>
        <p:txBody>
          <a:bodyPr anchorCtr="0" anchor="ctr" bIns="0" lIns="0" spcFirstLastPara="1" rIns="219425" wrap="square" tIns="0">
            <a:noAutofit/>
          </a:bodyPr>
          <a:lstStyle/>
          <a:p>
            <a:pPr indent="0" lvl="0" marL="0" rtl="0" algn="l">
              <a:lnSpc>
                <a:spcPct val="114000"/>
              </a:lnSpc>
              <a:spcBef>
                <a:spcPts val="0"/>
              </a:spcBef>
              <a:spcAft>
                <a:spcPts val="0"/>
              </a:spcAft>
              <a:buNone/>
            </a:pPr>
            <a:r>
              <a:rPr b="1" lang="en" sz="4300">
                <a:solidFill>
                  <a:schemeClr val="dk1"/>
                </a:solidFill>
                <a:latin typeface="Roboto"/>
                <a:ea typeface="Roboto"/>
                <a:cs typeface="Roboto"/>
                <a:sym typeface="Roboto"/>
              </a:rPr>
              <a:t>Tech Practitioner</a:t>
            </a:r>
            <a:endParaRPr sz="43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기술 유연성을 통한 비지니스 지원</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빠른 속도로 기능을 개선</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최고/최저 수준의 위협 식별</a:t>
            </a:r>
            <a:endParaRPr sz="3800">
              <a:solidFill>
                <a:schemeClr val="dk1"/>
              </a:solidFill>
              <a:latin typeface="Roboto"/>
              <a:ea typeface="Roboto"/>
              <a:cs typeface="Roboto"/>
              <a:sym typeface="Roboto"/>
            </a:endParaRPr>
          </a:p>
          <a:p>
            <a:pPr indent="-800100" lvl="0" marL="1104900" rtl="0" algn="l">
              <a:lnSpc>
                <a:spcPct val="114000"/>
              </a:lnSpc>
              <a:spcBef>
                <a:spcPts val="1400"/>
              </a:spcBef>
              <a:spcAft>
                <a:spcPts val="0"/>
              </a:spcAft>
              <a:buClr>
                <a:schemeClr val="dk1"/>
              </a:buClr>
              <a:buSzPts val="3800"/>
              <a:buFont typeface="Roboto"/>
              <a:buChar char="●"/>
            </a:pPr>
            <a:r>
              <a:rPr lang="en" sz="3800">
                <a:solidFill>
                  <a:schemeClr val="dk1"/>
                </a:solidFill>
                <a:latin typeface="Roboto"/>
                <a:ea typeface="Roboto"/>
                <a:cs typeface="Roboto"/>
                <a:sym typeface="Roboto"/>
              </a:rPr>
              <a:t>자동화된 파이프라인을 제공</a:t>
            </a:r>
            <a:endParaRPr sz="3800">
              <a:solidFill>
                <a:schemeClr val="dk1"/>
              </a:solidFill>
              <a:latin typeface="Roboto"/>
              <a:ea typeface="Roboto"/>
              <a:cs typeface="Roboto"/>
              <a:sym typeface="Roboto"/>
            </a:endParaRPr>
          </a:p>
        </p:txBody>
      </p:sp>
      <p:sp>
        <p:nvSpPr>
          <p:cNvPr id="641" name="Google Shape;641;p60"/>
          <p:cNvSpPr/>
          <p:nvPr/>
        </p:nvSpPr>
        <p:spPr>
          <a:xfrm>
            <a:off x="15725057" y="4976092"/>
            <a:ext cx="2279795" cy="2021712"/>
          </a:xfrm>
          <a:custGeom>
            <a:rect b="b" l="l" r="r" t="t"/>
            <a:pathLst>
              <a:path extrusionOk="0" h="762191" w="859489">
                <a:moveTo>
                  <a:pt x="248270" y="666941"/>
                </a:moveTo>
                <a:cubicBezTo>
                  <a:pt x="232553" y="666941"/>
                  <a:pt x="219790" y="679704"/>
                  <a:pt x="219790" y="695420"/>
                </a:cubicBezTo>
                <a:cubicBezTo>
                  <a:pt x="219790" y="711137"/>
                  <a:pt x="232553" y="723900"/>
                  <a:pt x="248270" y="723900"/>
                </a:cubicBezTo>
                <a:cubicBezTo>
                  <a:pt x="263986" y="723900"/>
                  <a:pt x="276749" y="711137"/>
                  <a:pt x="276749" y="695420"/>
                </a:cubicBezTo>
                <a:cubicBezTo>
                  <a:pt x="276749" y="679704"/>
                  <a:pt x="263986" y="666941"/>
                  <a:pt x="248270" y="666941"/>
                </a:cubicBezTo>
                <a:close/>
                <a:moveTo>
                  <a:pt x="277321" y="514446"/>
                </a:moveTo>
                <a:lnTo>
                  <a:pt x="544021" y="514446"/>
                </a:lnTo>
                <a:lnTo>
                  <a:pt x="544021" y="552546"/>
                </a:lnTo>
                <a:lnTo>
                  <a:pt x="277321" y="552546"/>
                </a:lnTo>
                <a:close/>
                <a:moveTo>
                  <a:pt x="133541" y="381048"/>
                </a:moveTo>
                <a:lnTo>
                  <a:pt x="133541" y="381095"/>
                </a:lnTo>
                <a:lnTo>
                  <a:pt x="133536" y="381071"/>
                </a:lnTo>
                <a:close/>
                <a:moveTo>
                  <a:pt x="201121" y="362046"/>
                </a:moveTo>
                <a:lnTo>
                  <a:pt x="429721" y="362046"/>
                </a:lnTo>
                <a:lnTo>
                  <a:pt x="429721" y="400146"/>
                </a:lnTo>
                <a:lnTo>
                  <a:pt x="201121" y="400146"/>
                </a:lnTo>
                <a:close/>
                <a:moveTo>
                  <a:pt x="66770" y="352616"/>
                </a:moveTo>
                <a:cubicBezTo>
                  <a:pt x="51054" y="352616"/>
                  <a:pt x="38291" y="365379"/>
                  <a:pt x="38291" y="381095"/>
                </a:cubicBezTo>
                <a:cubicBezTo>
                  <a:pt x="38291" y="396812"/>
                  <a:pt x="51054" y="409575"/>
                  <a:pt x="66770" y="409575"/>
                </a:cubicBezTo>
                <a:cubicBezTo>
                  <a:pt x="82487" y="409575"/>
                  <a:pt x="95250" y="396812"/>
                  <a:pt x="95250" y="381095"/>
                </a:cubicBezTo>
                <a:cubicBezTo>
                  <a:pt x="95250" y="365379"/>
                  <a:pt x="82487" y="352616"/>
                  <a:pt x="66770" y="352616"/>
                </a:cubicBezTo>
                <a:close/>
                <a:moveTo>
                  <a:pt x="792671" y="352615"/>
                </a:moveTo>
                <a:cubicBezTo>
                  <a:pt x="776955" y="352615"/>
                  <a:pt x="764191" y="365379"/>
                  <a:pt x="764191" y="381095"/>
                </a:cubicBezTo>
                <a:cubicBezTo>
                  <a:pt x="764191" y="396812"/>
                  <a:pt x="776955" y="409575"/>
                  <a:pt x="792671" y="409575"/>
                </a:cubicBezTo>
                <a:cubicBezTo>
                  <a:pt x="808387" y="409575"/>
                  <a:pt x="821151" y="396812"/>
                  <a:pt x="821151" y="381095"/>
                </a:cubicBezTo>
                <a:cubicBezTo>
                  <a:pt x="821151" y="365379"/>
                  <a:pt x="808387" y="352615"/>
                  <a:pt x="792671" y="352615"/>
                </a:cubicBezTo>
                <a:close/>
                <a:moveTo>
                  <a:pt x="544021" y="352615"/>
                </a:moveTo>
                <a:cubicBezTo>
                  <a:pt x="528305" y="352615"/>
                  <a:pt x="515541" y="365379"/>
                  <a:pt x="515541" y="381095"/>
                </a:cubicBezTo>
                <a:cubicBezTo>
                  <a:pt x="515541" y="396812"/>
                  <a:pt x="528305" y="409575"/>
                  <a:pt x="544021" y="409575"/>
                </a:cubicBezTo>
                <a:cubicBezTo>
                  <a:pt x="559737" y="409575"/>
                  <a:pt x="572501" y="396812"/>
                  <a:pt x="572501" y="381095"/>
                </a:cubicBezTo>
                <a:cubicBezTo>
                  <a:pt x="572501" y="365379"/>
                  <a:pt x="559737" y="352615"/>
                  <a:pt x="544021" y="352615"/>
                </a:cubicBezTo>
                <a:close/>
                <a:moveTo>
                  <a:pt x="544069" y="314325"/>
                </a:moveTo>
                <a:cubicBezTo>
                  <a:pt x="574263" y="314325"/>
                  <a:pt x="599790" y="334470"/>
                  <a:pt x="608029" y="362045"/>
                </a:cubicBezTo>
                <a:lnTo>
                  <a:pt x="728711" y="362045"/>
                </a:lnTo>
                <a:cubicBezTo>
                  <a:pt x="736902" y="334470"/>
                  <a:pt x="762477" y="314325"/>
                  <a:pt x="792671" y="314325"/>
                </a:cubicBezTo>
                <a:lnTo>
                  <a:pt x="792719" y="314373"/>
                </a:lnTo>
                <a:cubicBezTo>
                  <a:pt x="829533" y="314373"/>
                  <a:pt x="859489" y="344329"/>
                  <a:pt x="859489" y="381143"/>
                </a:cubicBezTo>
                <a:cubicBezTo>
                  <a:pt x="859489" y="417957"/>
                  <a:pt x="829533" y="447913"/>
                  <a:pt x="792719" y="447913"/>
                </a:cubicBezTo>
                <a:cubicBezTo>
                  <a:pt x="787385" y="447913"/>
                  <a:pt x="782194" y="447199"/>
                  <a:pt x="777241" y="446008"/>
                </a:cubicBezTo>
                <a:lnTo>
                  <a:pt x="622221" y="714470"/>
                </a:lnTo>
                <a:lnTo>
                  <a:pt x="312230" y="714470"/>
                </a:lnTo>
                <a:cubicBezTo>
                  <a:pt x="304039" y="742045"/>
                  <a:pt x="278464" y="762191"/>
                  <a:pt x="248270" y="762191"/>
                </a:cubicBezTo>
                <a:cubicBezTo>
                  <a:pt x="211455" y="762191"/>
                  <a:pt x="181499" y="732234"/>
                  <a:pt x="181499" y="695420"/>
                </a:cubicBezTo>
                <a:cubicBezTo>
                  <a:pt x="181499" y="677704"/>
                  <a:pt x="188500" y="661559"/>
                  <a:pt x="199835" y="649605"/>
                </a:cubicBezTo>
                <a:lnTo>
                  <a:pt x="112205" y="497776"/>
                </a:lnTo>
                <a:lnTo>
                  <a:pt x="145209" y="478726"/>
                </a:lnTo>
                <a:lnTo>
                  <a:pt x="232839" y="630507"/>
                </a:lnTo>
                <a:cubicBezTo>
                  <a:pt x="237792" y="629364"/>
                  <a:pt x="242936" y="628650"/>
                  <a:pt x="248270" y="628650"/>
                </a:cubicBezTo>
                <a:cubicBezTo>
                  <a:pt x="278464" y="628650"/>
                  <a:pt x="303991" y="648795"/>
                  <a:pt x="312230" y="676370"/>
                </a:cubicBezTo>
                <a:lnTo>
                  <a:pt x="600218" y="676370"/>
                </a:lnTo>
                <a:lnTo>
                  <a:pt x="744236" y="426911"/>
                </a:lnTo>
                <a:cubicBezTo>
                  <a:pt x="737140" y="419433"/>
                  <a:pt x="731759" y="410289"/>
                  <a:pt x="728711" y="400145"/>
                </a:cubicBezTo>
                <a:lnTo>
                  <a:pt x="608029" y="400145"/>
                </a:lnTo>
                <a:cubicBezTo>
                  <a:pt x="599837" y="427720"/>
                  <a:pt x="574263" y="447865"/>
                  <a:pt x="544069" y="447865"/>
                </a:cubicBezTo>
                <a:cubicBezTo>
                  <a:pt x="507254" y="447865"/>
                  <a:pt x="477298" y="417909"/>
                  <a:pt x="477298" y="381095"/>
                </a:cubicBezTo>
                <a:cubicBezTo>
                  <a:pt x="477298" y="344281"/>
                  <a:pt x="507254" y="314325"/>
                  <a:pt x="544069" y="314325"/>
                </a:cubicBezTo>
                <a:close/>
                <a:moveTo>
                  <a:pt x="277321" y="209646"/>
                </a:moveTo>
                <a:lnTo>
                  <a:pt x="582121" y="209646"/>
                </a:lnTo>
                <a:lnTo>
                  <a:pt x="582121" y="247746"/>
                </a:lnTo>
                <a:lnTo>
                  <a:pt x="277321" y="247746"/>
                </a:lnTo>
                <a:close/>
                <a:moveTo>
                  <a:pt x="610695" y="38291"/>
                </a:moveTo>
                <a:cubicBezTo>
                  <a:pt x="594979" y="38291"/>
                  <a:pt x="582216" y="51054"/>
                  <a:pt x="582216" y="66770"/>
                </a:cubicBezTo>
                <a:cubicBezTo>
                  <a:pt x="582216" y="82487"/>
                  <a:pt x="594979" y="95250"/>
                  <a:pt x="610695" y="95250"/>
                </a:cubicBezTo>
                <a:cubicBezTo>
                  <a:pt x="626412" y="95250"/>
                  <a:pt x="639175" y="82487"/>
                  <a:pt x="639175" y="66770"/>
                </a:cubicBezTo>
                <a:cubicBezTo>
                  <a:pt x="639175" y="51054"/>
                  <a:pt x="626412" y="38291"/>
                  <a:pt x="610695" y="38291"/>
                </a:cubicBezTo>
                <a:close/>
                <a:moveTo>
                  <a:pt x="610648" y="0"/>
                </a:moveTo>
                <a:cubicBezTo>
                  <a:pt x="647462" y="0"/>
                  <a:pt x="677418" y="29956"/>
                  <a:pt x="677418" y="66770"/>
                </a:cubicBezTo>
                <a:cubicBezTo>
                  <a:pt x="677418" y="84344"/>
                  <a:pt x="670560" y="100298"/>
                  <a:pt x="659416" y="112252"/>
                </a:cubicBezTo>
                <a:lnTo>
                  <a:pt x="718376" y="214408"/>
                </a:lnTo>
                <a:lnTo>
                  <a:pt x="685371" y="233458"/>
                </a:lnTo>
                <a:lnTo>
                  <a:pt x="626555" y="131540"/>
                </a:lnTo>
                <a:cubicBezTo>
                  <a:pt x="621459" y="132779"/>
                  <a:pt x="616125" y="133541"/>
                  <a:pt x="610648" y="133541"/>
                </a:cubicBezTo>
                <a:cubicBezTo>
                  <a:pt x="580454" y="133541"/>
                  <a:pt x="554927" y="113395"/>
                  <a:pt x="546687" y="85820"/>
                </a:cubicBezTo>
                <a:lnTo>
                  <a:pt x="259223" y="85820"/>
                </a:lnTo>
                <a:lnTo>
                  <a:pt x="115205" y="335280"/>
                </a:lnTo>
                <a:cubicBezTo>
                  <a:pt x="120873" y="341257"/>
                  <a:pt x="125457" y="348270"/>
                  <a:pt x="128624" y="356009"/>
                </a:cubicBezTo>
                <a:lnTo>
                  <a:pt x="133536" y="381071"/>
                </a:lnTo>
                <a:lnTo>
                  <a:pt x="128285" y="407012"/>
                </a:lnTo>
                <a:cubicBezTo>
                  <a:pt x="118134" y="430968"/>
                  <a:pt x="94381" y="447818"/>
                  <a:pt x="66770" y="447818"/>
                </a:cubicBezTo>
                <a:cubicBezTo>
                  <a:pt x="29956" y="447818"/>
                  <a:pt x="0" y="417862"/>
                  <a:pt x="0" y="381048"/>
                </a:cubicBezTo>
                <a:cubicBezTo>
                  <a:pt x="0" y="344234"/>
                  <a:pt x="29956" y="314277"/>
                  <a:pt x="66770" y="314277"/>
                </a:cubicBezTo>
                <a:cubicBezTo>
                  <a:pt x="72104" y="314277"/>
                  <a:pt x="77295" y="314992"/>
                  <a:pt x="82248" y="316182"/>
                </a:cubicBezTo>
                <a:lnTo>
                  <a:pt x="237268" y="47720"/>
                </a:lnTo>
                <a:lnTo>
                  <a:pt x="546687" y="47720"/>
                </a:lnTo>
                <a:cubicBezTo>
                  <a:pt x="554879" y="20145"/>
                  <a:pt x="580454" y="0"/>
                  <a:pt x="610648" y="0"/>
                </a:cubicBezTo>
                <a:close/>
              </a:path>
            </a:pathLst>
          </a:custGeom>
          <a:gradFill>
            <a:gsLst>
              <a:gs pos="0">
                <a:srgbClr val="4F00FF"/>
              </a:gs>
              <a:gs pos="100000">
                <a:srgbClr val="3C95FF"/>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sp>
        <p:nvSpPr>
          <p:cNvPr id="642" name="Google Shape;642;p60"/>
          <p:cNvSpPr/>
          <p:nvPr/>
        </p:nvSpPr>
        <p:spPr>
          <a:xfrm>
            <a:off x="15771049" y="10585737"/>
            <a:ext cx="1872234" cy="1872232"/>
          </a:xfrm>
          <a:custGeom>
            <a:rect b="b" l="l" r="r" t="t"/>
            <a:pathLst>
              <a:path extrusionOk="0" h="800099" w="800100">
                <a:moveTo>
                  <a:pt x="53578" y="199929"/>
                </a:moveTo>
                <a:lnTo>
                  <a:pt x="86535" y="219027"/>
                </a:lnTo>
                <a:cubicBezTo>
                  <a:pt x="54864" y="273795"/>
                  <a:pt x="38100" y="336375"/>
                  <a:pt x="38100" y="400049"/>
                </a:cubicBezTo>
                <a:cubicBezTo>
                  <a:pt x="38100" y="599646"/>
                  <a:pt x="200454" y="761999"/>
                  <a:pt x="400050" y="761999"/>
                </a:cubicBezTo>
                <a:cubicBezTo>
                  <a:pt x="491490" y="761999"/>
                  <a:pt x="577739" y="728281"/>
                  <a:pt x="644652" y="666749"/>
                </a:cubicBezTo>
                <a:lnTo>
                  <a:pt x="552450" y="666749"/>
                </a:lnTo>
                <a:lnTo>
                  <a:pt x="552450" y="628649"/>
                </a:lnTo>
                <a:lnTo>
                  <a:pt x="704850" y="628649"/>
                </a:lnTo>
                <a:lnTo>
                  <a:pt x="704850" y="781049"/>
                </a:lnTo>
                <a:lnTo>
                  <a:pt x="666750" y="781049"/>
                </a:lnTo>
                <a:lnTo>
                  <a:pt x="666750" y="698182"/>
                </a:lnTo>
                <a:cubicBezTo>
                  <a:pt x="593312" y="764047"/>
                  <a:pt x="499443" y="800099"/>
                  <a:pt x="400050" y="800099"/>
                </a:cubicBezTo>
                <a:cubicBezTo>
                  <a:pt x="179451" y="800099"/>
                  <a:pt x="0" y="620648"/>
                  <a:pt x="0" y="400049"/>
                </a:cubicBezTo>
                <a:cubicBezTo>
                  <a:pt x="0" y="329660"/>
                  <a:pt x="18526" y="260460"/>
                  <a:pt x="53578" y="199929"/>
                </a:cubicBezTo>
                <a:close/>
                <a:moveTo>
                  <a:pt x="381000" y="133350"/>
                </a:moveTo>
                <a:lnTo>
                  <a:pt x="419100" y="133350"/>
                </a:lnTo>
                <a:lnTo>
                  <a:pt x="419100" y="220647"/>
                </a:lnTo>
                <a:cubicBezTo>
                  <a:pt x="463296" y="227933"/>
                  <a:pt x="504825" y="260890"/>
                  <a:pt x="504825" y="323850"/>
                </a:cubicBezTo>
                <a:lnTo>
                  <a:pt x="466725" y="323850"/>
                </a:lnTo>
                <a:cubicBezTo>
                  <a:pt x="466725" y="271224"/>
                  <a:pt x="424815" y="257175"/>
                  <a:pt x="400050" y="257175"/>
                </a:cubicBezTo>
                <a:cubicBezTo>
                  <a:pt x="377142" y="257175"/>
                  <a:pt x="323850" y="262747"/>
                  <a:pt x="323850" y="314325"/>
                </a:cubicBezTo>
                <a:cubicBezTo>
                  <a:pt x="323993" y="323755"/>
                  <a:pt x="327898" y="371475"/>
                  <a:pt x="390525" y="371475"/>
                </a:cubicBezTo>
                <a:cubicBezTo>
                  <a:pt x="522351" y="371475"/>
                  <a:pt x="523875" y="475202"/>
                  <a:pt x="523875" y="476250"/>
                </a:cubicBezTo>
                <a:cubicBezTo>
                  <a:pt x="523875" y="545116"/>
                  <a:pt x="471011" y="574358"/>
                  <a:pt x="419100" y="579977"/>
                </a:cubicBezTo>
                <a:lnTo>
                  <a:pt x="419100" y="666750"/>
                </a:lnTo>
                <a:lnTo>
                  <a:pt x="381000" y="666750"/>
                </a:lnTo>
                <a:lnTo>
                  <a:pt x="381000" y="579882"/>
                </a:lnTo>
                <a:cubicBezTo>
                  <a:pt x="326231" y="573215"/>
                  <a:pt x="276225" y="537543"/>
                  <a:pt x="276225" y="466725"/>
                </a:cubicBezTo>
                <a:lnTo>
                  <a:pt x="276225" y="457200"/>
                </a:lnTo>
                <a:lnTo>
                  <a:pt x="314325" y="457200"/>
                </a:lnTo>
                <a:lnTo>
                  <a:pt x="314325" y="466725"/>
                </a:lnTo>
                <a:cubicBezTo>
                  <a:pt x="314325" y="537448"/>
                  <a:pt x="379952" y="542925"/>
                  <a:pt x="400050" y="542925"/>
                </a:cubicBezTo>
                <a:cubicBezTo>
                  <a:pt x="477441" y="542925"/>
                  <a:pt x="485775" y="496300"/>
                  <a:pt x="485775" y="476250"/>
                </a:cubicBezTo>
                <a:cubicBezTo>
                  <a:pt x="485632" y="469583"/>
                  <a:pt x="481917" y="409575"/>
                  <a:pt x="390525" y="409575"/>
                </a:cubicBezTo>
                <a:cubicBezTo>
                  <a:pt x="307705" y="409575"/>
                  <a:pt x="285750" y="347281"/>
                  <a:pt x="285750" y="314325"/>
                </a:cubicBezTo>
                <a:cubicBezTo>
                  <a:pt x="285750" y="261938"/>
                  <a:pt x="322564" y="226457"/>
                  <a:pt x="381000" y="220170"/>
                </a:cubicBezTo>
                <a:close/>
                <a:moveTo>
                  <a:pt x="400050" y="0"/>
                </a:moveTo>
                <a:lnTo>
                  <a:pt x="400050" y="48"/>
                </a:lnTo>
                <a:cubicBezTo>
                  <a:pt x="620649" y="48"/>
                  <a:pt x="800100" y="179499"/>
                  <a:pt x="800100" y="400098"/>
                </a:cubicBezTo>
                <a:cubicBezTo>
                  <a:pt x="800100" y="470440"/>
                  <a:pt x="781574" y="539639"/>
                  <a:pt x="746522" y="600170"/>
                </a:cubicBezTo>
                <a:lnTo>
                  <a:pt x="713565" y="581073"/>
                </a:lnTo>
                <a:cubicBezTo>
                  <a:pt x="745236" y="526304"/>
                  <a:pt x="762000" y="463725"/>
                  <a:pt x="762000" y="400050"/>
                </a:cubicBezTo>
                <a:cubicBezTo>
                  <a:pt x="762000" y="200454"/>
                  <a:pt x="599646" y="38100"/>
                  <a:pt x="400050" y="38100"/>
                </a:cubicBezTo>
                <a:cubicBezTo>
                  <a:pt x="308610" y="38100"/>
                  <a:pt x="222361" y="71819"/>
                  <a:pt x="155448" y="133350"/>
                </a:cubicBezTo>
                <a:lnTo>
                  <a:pt x="247650" y="133350"/>
                </a:lnTo>
                <a:lnTo>
                  <a:pt x="247650" y="171450"/>
                </a:lnTo>
                <a:lnTo>
                  <a:pt x="95250" y="171450"/>
                </a:lnTo>
                <a:lnTo>
                  <a:pt x="95250" y="19050"/>
                </a:lnTo>
                <a:lnTo>
                  <a:pt x="133350" y="19050"/>
                </a:lnTo>
                <a:lnTo>
                  <a:pt x="133350" y="101918"/>
                </a:lnTo>
                <a:cubicBezTo>
                  <a:pt x="206788" y="36052"/>
                  <a:pt x="300657" y="0"/>
                  <a:pt x="400050" y="0"/>
                </a:cubicBezTo>
                <a:close/>
              </a:path>
            </a:pathLst>
          </a:custGeom>
          <a:gradFill>
            <a:gsLst>
              <a:gs pos="0">
                <a:schemeClr val="accent2"/>
              </a:gs>
              <a:gs pos="100000">
                <a:schemeClr val="accent1"/>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1" i="0" sz="4300" u="none" cap="none" strike="noStrike">
              <a:solidFill>
                <a:srgbClr val="000000"/>
              </a:solidFill>
              <a:latin typeface="Roboto"/>
              <a:ea typeface="Roboto"/>
              <a:cs typeface="Roboto"/>
              <a:sym typeface="Roboto"/>
            </a:endParaRPr>
          </a:p>
        </p:txBody>
      </p:sp>
      <p:sp>
        <p:nvSpPr>
          <p:cNvPr id="643" name="Google Shape;643;p60"/>
          <p:cNvSpPr/>
          <p:nvPr/>
        </p:nvSpPr>
        <p:spPr>
          <a:xfrm>
            <a:off x="2686926" y="10506640"/>
            <a:ext cx="1764506" cy="2034988"/>
          </a:xfrm>
          <a:custGeom>
            <a:rect b="b" l="l" r="r" t="t"/>
            <a:pathLst>
              <a:path extrusionOk="0" h="835724" w="723900">
                <a:moveTo>
                  <a:pt x="361950" y="340948"/>
                </a:moveTo>
                <a:lnTo>
                  <a:pt x="295275" y="379429"/>
                </a:lnTo>
                <a:lnTo>
                  <a:pt x="295275" y="456439"/>
                </a:lnTo>
                <a:lnTo>
                  <a:pt x="361950" y="494920"/>
                </a:lnTo>
                <a:lnTo>
                  <a:pt x="428625" y="456439"/>
                </a:lnTo>
                <a:lnTo>
                  <a:pt x="428625" y="379429"/>
                </a:lnTo>
                <a:close/>
                <a:moveTo>
                  <a:pt x="361950" y="296990"/>
                </a:moveTo>
                <a:lnTo>
                  <a:pt x="466725" y="357474"/>
                </a:lnTo>
                <a:lnTo>
                  <a:pt x="466725" y="478441"/>
                </a:lnTo>
                <a:lnTo>
                  <a:pt x="361950" y="538925"/>
                </a:lnTo>
                <a:lnTo>
                  <a:pt x="257175" y="478441"/>
                </a:lnTo>
                <a:lnTo>
                  <a:pt x="257175" y="357474"/>
                </a:lnTo>
                <a:close/>
                <a:moveTo>
                  <a:pt x="361950" y="253032"/>
                </a:moveTo>
                <a:lnTo>
                  <a:pt x="219075" y="335518"/>
                </a:lnTo>
                <a:lnTo>
                  <a:pt x="219075" y="500491"/>
                </a:lnTo>
                <a:lnTo>
                  <a:pt x="361950" y="582978"/>
                </a:lnTo>
                <a:lnTo>
                  <a:pt x="504825" y="500491"/>
                </a:lnTo>
                <a:lnTo>
                  <a:pt x="504825" y="335518"/>
                </a:lnTo>
                <a:close/>
                <a:moveTo>
                  <a:pt x="361950" y="0"/>
                </a:moveTo>
                <a:lnTo>
                  <a:pt x="476250" y="66008"/>
                </a:lnTo>
                <a:lnTo>
                  <a:pt x="476250" y="110014"/>
                </a:lnTo>
                <a:lnTo>
                  <a:pt x="381000" y="55007"/>
                </a:lnTo>
                <a:lnTo>
                  <a:pt x="381000" y="220123"/>
                </a:lnTo>
                <a:lnTo>
                  <a:pt x="523875" y="302609"/>
                </a:lnTo>
                <a:lnTo>
                  <a:pt x="666750" y="220123"/>
                </a:lnTo>
                <a:lnTo>
                  <a:pt x="571500" y="165116"/>
                </a:lnTo>
                <a:lnTo>
                  <a:pt x="609600" y="143113"/>
                </a:lnTo>
                <a:lnTo>
                  <a:pt x="723900" y="209074"/>
                </a:lnTo>
                <a:lnTo>
                  <a:pt x="723900" y="341043"/>
                </a:lnTo>
                <a:lnTo>
                  <a:pt x="685800" y="363045"/>
                </a:lnTo>
                <a:lnTo>
                  <a:pt x="685800" y="253032"/>
                </a:lnTo>
                <a:lnTo>
                  <a:pt x="542925" y="335518"/>
                </a:lnTo>
                <a:lnTo>
                  <a:pt x="542925" y="500491"/>
                </a:lnTo>
                <a:lnTo>
                  <a:pt x="685800" y="582978"/>
                </a:lnTo>
                <a:lnTo>
                  <a:pt x="685800" y="472964"/>
                </a:lnTo>
                <a:lnTo>
                  <a:pt x="685800" y="472821"/>
                </a:lnTo>
                <a:lnTo>
                  <a:pt x="723900" y="494824"/>
                </a:lnTo>
                <a:lnTo>
                  <a:pt x="723900" y="626793"/>
                </a:lnTo>
                <a:lnTo>
                  <a:pt x="609600" y="692753"/>
                </a:lnTo>
                <a:lnTo>
                  <a:pt x="571500" y="670751"/>
                </a:lnTo>
                <a:lnTo>
                  <a:pt x="666750" y="615744"/>
                </a:lnTo>
                <a:lnTo>
                  <a:pt x="523875" y="533257"/>
                </a:lnTo>
                <a:lnTo>
                  <a:pt x="381000" y="615744"/>
                </a:lnTo>
                <a:lnTo>
                  <a:pt x="381000" y="780717"/>
                </a:lnTo>
                <a:lnTo>
                  <a:pt x="476250" y="725710"/>
                </a:lnTo>
                <a:lnTo>
                  <a:pt x="476250" y="769715"/>
                </a:lnTo>
                <a:lnTo>
                  <a:pt x="361950" y="835724"/>
                </a:lnTo>
                <a:lnTo>
                  <a:pt x="247650" y="769715"/>
                </a:lnTo>
                <a:lnTo>
                  <a:pt x="247650" y="725710"/>
                </a:lnTo>
                <a:lnTo>
                  <a:pt x="342900" y="780717"/>
                </a:lnTo>
                <a:lnTo>
                  <a:pt x="342900" y="615744"/>
                </a:lnTo>
                <a:lnTo>
                  <a:pt x="200025" y="533257"/>
                </a:lnTo>
                <a:lnTo>
                  <a:pt x="57150" y="615744"/>
                </a:lnTo>
                <a:lnTo>
                  <a:pt x="152400" y="670751"/>
                </a:lnTo>
                <a:lnTo>
                  <a:pt x="114300" y="692753"/>
                </a:lnTo>
                <a:lnTo>
                  <a:pt x="0" y="626793"/>
                </a:lnTo>
                <a:lnTo>
                  <a:pt x="0" y="494824"/>
                </a:lnTo>
                <a:lnTo>
                  <a:pt x="38100" y="472821"/>
                </a:lnTo>
                <a:lnTo>
                  <a:pt x="38100" y="582835"/>
                </a:lnTo>
                <a:lnTo>
                  <a:pt x="180975" y="500348"/>
                </a:lnTo>
                <a:lnTo>
                  <a:pt x="180975" y="335375"/>
                </a:lnTo>
                <a:lnTo>
                  <a:pt x="38100" y="252889"/>
                </a:lnTo>
                <a:lnTo>
                  <a:pt x="38100" y="362903"/>
                </a:lnTo>
                <a:lnTo>
                  <a:pt x="0" y="340900"/>
                </a:lnTo>
                <a:lnTo>
                  <a:pt x="0" y="208931"/>
                </a:lnTo>
                <a:lnTo>
                  <a:pt x="114300" y="142970"/>
                </a:lnTo>
                <a:lnTo>
                  <a:pt x="152400" y="164973"/>
                </a:lnTo>
                <a:lnTo>
                  <a:pt x="57150" y="219980"/>
                </a:lnTo>
                <a:lnTo>
                  <a:pt x="200025" y="302466"/>
                </a:lnTo>
                <a:lnTo>
                  <a:pt x="342900" y="219980"/>
                </a:lnTo>
                <a:lnTo>
                  <a:pt x="342900" y="55007"/>
                </a:lnTo>
                <a:lnTo>
                  <a:pt x="247650" y="110014"/>
                </a:lnTo>
                <a:lnTo>
                  <a:pt x="247650" y="66008"/>
                </a:lnTo>
                <a:close/>
              </a:path>
            </a:pathLst>
          </a:custGeom>
          <a:gradFill>
            <a:gsLst>
              <a:gs pos="0">
                <a:srgbClr val="4F00FF"/>
              </a:gs>
              <a:gs pos="100000">
                <a:schemeClr val="dk2"/>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61"/>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sz="2600"/>
              <a:t>‹#›</a:t>
            </a:fld>
            <a:endParaRPr sz="2600"/>
          </a:p>
        </p:txBody>
      </p:sp>
      <p:sp>
        <p:nvSpPr>
          <p:cNvPr id="650" name="Google Shape;650;p61"/>
          <p:cNvSpPr txBox="1"/>
          <p:nvPr/>
        </p:nvSpPr>
        <p:spPr>
          <a:xfrm>
            <a:off x="1668792" y="3425191"/>
            <a:ext cx="25908000" cy="96090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8700"/>
              <a:buFont typeface="Roboto"/>
              <a:buNone/>
            </a:pPr>
            <a:r>
              <a:rPr b="1" lang="en" sz="19200">
                <a:solidFill>
                  <a:schemeClr val="lt1"/>
                </a:solidFill>
                <a:latin typeface="Roboto"/>
                <a:ea typeface="Roboto"/>
                <a:cs typeface="Roboto"/>
                <a:sym typeface="Roboto"/>
              </a:rPr>
              <a:t>비지니스, 자원, 문화와 비용을 고려</a:t>
            </a:r>
            <a:endParaRPr b="1" sz="19200">
              <a:solidFill>
                <a:schemeClr val="lt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2"/>
            </a:gs>
            <a:gs pos="4000">
              <a:schemeClr val="accent2"/>
            </a:gs>
            <a:gs pos="100000">
              <a:schemeClr val="accent1"/>
            </a:gs>
          </a:gsLst>
          <a:lin ang="2700006" scaled="0"/>
        </a:gradFill>
      </p:bgPr>
    </p:bg>
    <p:spTree>
      <p:nvGrpSpPr>
        <p:cNvPr id="655" name="Shape 655"/>
        <p:cNvGrpSpPr/>
        <p:nvPr/>
      </p:nvGrpSpPr>
      <p:grpSpPr>
        <a:xfrm>
          <a:off x="0" y="0"/>
          <a:ext cx="0" cy="0"/>
          <a:chOff x="0" y="0"/>
          <a:chExt cx="0" cy="0"/>
        </a:xfrm>
      </p:grpSpPr>
      <p:sp>
        <p:nvSpPr>
          <p:cNvPr id="656" name="Google Shape;656;p62"/>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sz="2600"/>
              <a:t>‹#›</a:t>
            </a:fld>
            <a:endParaRPr sz="2600"/>
          </a:p>
        </p:txBody>
      </p:sp>
      <p:sp>
        <p:nvSpPr>
          <p:cNvPr id="657" name="Google Shape;657;p62"/>
          <p:cNvSpPr txBox="1"/>
          <p:nvPr/>
        </p:nvSpPr>
        <p:spPr>
          <a:xfrm>
            <a:off x="1668792" y="2926080"/>
            <a:ext cx="25908000" cy="9608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lang="en" sz="25900">
                <a:solidFill>
                  <a:schemeClr val="lt1"/>
                </a:solidFill>
                <a:latin typeface="Roboto Mono"/>
                <a:ea typeface="Roboto Mono"/>
                <a:cs typeface="Roboto Mono"/>
                <a:sym typeface="Roboto Mono"/>
              </a:rPr>
              <a:t>Q&amp;A</a:t>
            </a:r>
            <a:endParaRPr b="1" i="0" sz="14400" u="none" cap="none" strike="noStrike">
              <a:solidFill>
                <a:schemeClr val="lt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4"/>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305" name="Google Shape;305;p34"/>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8700"/>
              <a:buNone/>
            </a:pPr>
            <a:r>
              <a:rPr lang="en"/>
              <a:t>Cremit Inc</a:t>
            </a:r>
            <a:endParaRPr/>
          </a:p>
        </p:txBody>
      </p:sp>
      <p:grpSp>
        <p:nvGrpSpPr>
          <p:cNvPr id="306" name="Google Shape;306;p34"/>
          <p:cNvGrpSpPr/>
          <p:nvPr/>
        </p:nvGrpSpPr>
        <p:grpSpPr>
          <a:xfrm>
            <a:off x="1702034" y="3444080"/>
            <a:ext cx="25900551" cy="3511441"/>
            <a:chOff x="708945" y="1435034"/>
            <a:chExt cx="10788300" cy="1463101"/>
          </a:xfrm>
        </p:grpSpPr>
        <p:sp>
          <p:nvSpPr>
            <p:cNvPr id="307" name="Google Shape;307;p34"/>
            <p:cNvSpPr/>
            <p:nvPr/>
          </p:nvSpPr>
          <p:spPr>
            <a:xfrm flipH="1" rot="-5400000">
              <a:off x="5371545" y="-3227566"/>
              <a:ext cx="1463100" cy="10788300"/>
            </a:xfrm>
            <a:prstGeom prst="roundRect">
              <a:avLst>
                <a:gd fmla="val 3414"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308" name="Google Shape;308;p34"/>
            <p:cNvSpPr/>
            <p:nvPr/>
          </p:nvSpPr>
          <p:spPr>
            <a:xfrm flipH="1" rot="-5400000">
              <a:off x="23145" y="2120834"/>
              <a:ext cx="1463100" cy="91500"/>
            </a:xfrm>
            <a:prstGeom prst="rect">
              <a:avLst/>
            </a:prstGeom>
            <a:gradFill>
              <a:gsLst>
                <a:gs pos="0">
                  <a:srgbClr val="4F00FF"/>
                </a:gs>
                <a:gs pos="100000">
                  <a:srgbClr val="FF0078"/>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grpSp>
      <p:grpSp>
        <p:nvGrpSpPr>
          <p:cNvPr id="309" name="Google Shape;309;p34"/>
          <p:cNvGrpSpPr/>
          <p:nvPr/>
        </p:nvGrpSpPr>
        <p:grpSpPr>
          <a:xfrm>
            <a:off x="1702034" y="7498763"/>
            <a:ext cx="25900551" cy="3511441"/>
            <a:chOff x="708945" y="3124485"/>
            <a:chExt cx="10788300" cy="1463100"/>
          </a:xfrm>
        </p:grpSpPr>
        <p:sp>
          <p:nvSpPr>
            <p:cNvPr id="310" name="Google Shape;310;p34"/>
            <p:cNvSpPr/>
            <p:nvPr/>
          </p:nvSpPr>
          <p:spPr>
            <a:xfrm flipH="1" rot="-5400000">
              <a:off x="5371545" y="-1538115"/>
              <a:ext cx="1463100" cy="10788300"/>
            </a:xfrm>
            <a:prstGeom prst="roundRect">
              <a:avLst>
                <a:gd fmla="val 3414"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311" name="Google Shape;311;p34"/>
            <p:cNvSpPr/>
            <p:nvPr/>
          </p:nvSpPr>
          <p:spPr>
            <a:xfrm flipH="1" rot="-5400000">
              <a:off x="23145" y="3810285"/>
              <a:ext cx="1463100" cy="91500"/>
            </a:xfrm>
            <a:prstGeom prst="rect">
              <a:avLst/>
            </a:prstGeom>
            <a:gradFill>
              <a:gsLst>
                <a:gs pos="0">
                  <a:srgbClr val="4F00FF"/>
                </a:gs>
                <a:gs pos="100000">
                  <a:srgbClr val="3C95FF"/>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grpSp>
      <p:grpSp>
        <p:nvGrpSpPr>
          <p:cNvPr id="312" name="Google Shape;312;p34"/>
          <p:cNvGrpSpPr/>
          <p:nvPr/>
        </p:nvGrpSpPr>
        <p:grpSpPr>
          <a:xfrm>
            <a:off x="1702034" y="11553445"/>
            <a:ext cx="25900551" cy="3511441"/>
            <a:chOff x="708945" y="4813936"/>
            <a:chExt cx="10788300" cy="1463100"/>
          </a:xfrm>
        </p:grpSpPr>
        <p:sp>
          <p:nvSpPr>
            <p:cNvPr id="313" name="Google Shape;313;p34"/>
            <p:cNvSpPr/>
            <p:nvPr/>
          </p:nvSpPr>
          <p:spPr>
            <a:xfrm flipH="1" rot="-5400000">
              <a:off x="5371545" y="151336"/>
              <a:ext cx="1463100" cy="10788300"/>
            </a:xfrm>
            <a:prstGeom prst="roundRect">
              <a:avLst>
                <a:gd fmla="val 3414" name="adj"/>
              </a:avLst>
            </a:prstGeom>
            <a:solidFill>
              <a:srgbClr val="FFFFFF"/>
            </a:solidFill>
            <a:ln>
              <a:noFill/>
            </a:ln>
            <a:effectLst>
              <a:outerShdw blurRad="101600" rotWithShape="0" algn="ctr" dir="5400000" dist="50800">
                <a:srgbClr val="000000">
                  <a:alpha val="902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Clr>
                  <a:srgbClr val="000000"/>
                </a:buClr>
                <a:buSzPts val="200"/>
                <a:buFont typeface="Arial"/>
                <a:buNone/>
              </a:pPr>
              <a:r>
                <a:t/>
              </a:r>
              <a:endParaRPr b="1" i="0" sz="200" u="none" cap="none" strike="noStrike">
                <a:solidFill>
                  <a:srgbClr val="000000"/>
                </a:solidFill>
                <a:latin typeface="Roboto"/>
                <a:ea typeface="Roboto"/>
                <a:cs typeface="Roboto"/>
                <a:sym typeface="Roboto"/>
              </a:endParaRPr>
            </a:p>
          </p:txBody>
        </p:sp>
        <p:sp>
          <p:nvSpPr>
            <p:cNvPr id="314" name="Google Shape;314;p34"/>
            <p:cNvSpPr/>
            <p:nvPr/>
          </p:nvSpPr>
          <p:spPr>
            <a:xfrm flipH="1" rot="-5400000">
              <a:off x="23145" y="5499736"/>
              <a:ext cx="1463100" cy="91500"/>
            </a:xfrm>
            <a:prstGeom prst="rect">
              <a:avLst/>
            </a:prstGeom>
            <a:gradFill>
              <a:gsLst>
                <a:gs pos="0">
                  <a:srgbClr val="4F00FF"/>
                </a:gs>
                <a:gs pos="100000">
                  <a:schemeClr val="dk2"/>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000000"/>
                </a:solidFill>
                <a:latin typeface="Roboto"/>
                <a:ea typeface="Roboto"/>
                <a:cs typeface="Roboto"/>
                <a:sym typeface="Roboto"/>
              </a:endParaRPr>
            </a:p>
          </p:txBody>
        </p:sp>
      </p:grpSp>
      <p:sp>
        <p:nvSpPr>
          <p:cNvPr id="315" name="Google Shape;315;p34"/>
          <p:cNvSpPr txBox="1"/>
          <p:nvPr/>
        </p:nvSpPr>
        <p:spPr>
          <a:xfrm>
            <a:off x="1701909" y="3448289"/>
            <a:ext cx="25898400" cy="3507000"/>
          </a:xfrm>
          <a:prstGeom prst="rect">
            <a:avLst/>
          </a:prstGeom>
          <a:noFill/>
          <a:ln>
            <a:noFill/>
          </a:ln>
        </p:spPr>
        <p:txBody>
          <a:bodyPr anchorCtr="0" anchor="ctr" bIns="219425" lIns="658325" spcFirstLastPara="1" rIns="329150" wrap="square" tIns="219425">
            <a:noAutofit/>
          </a:bodyPr>
          <a:lstStyle/>
          <a:p>
            <a:pPr indent="0" lvl="0" marL="0" rtl="0" algn="l">
              <a:lnSpc>
                <a:spcPct val="114000"/>
              </a:lnSpc>
              <a:spcBef>
                <a:spcPts val="0"/>
              </a:spcBef>
              <a:spcAft>
                <a:spcPts val="0"/>
              </a:spcAft>
              <a:buClr>
                <a:schemeClr val="dk1"/>
              </a:buClr>
              <a:buSzPts val="4800"/>
              <a:buFont typeface="Arial"/>
              <a:buNone/>
            </a:pPr>
            <a:r>
              <a:rPr b="1" lang="en" sz="4800">
                <a:solidFill>
                  <a:schemeClr val="dk1"/>
                </a:solidFill>
                <a:latin typeface="Roboto"/>
                <a:ea typeface="Roboto"/>
                <a:cs typeface="Roboto"/>
                <a:sym typeface="Roboto"/>
              </a:rPr>
              <a:t>Vision &amp; Mission</a:t>
            </a:r>
            <a:endParaRPr b="1" sz="4800">
              <a:solidFill>
                <a:schemeClr val="dk1"/>
              </a:solidFill>
              <a:latin typeface="Roboto"/>
              <a:ea typeface="Roboto"/>
              <a:cs typeface="Roboto"/>
              <a:sym typeface="Roboto"/>
            </a:endParaRPr>
          </a:p>
          <a:p>
            <a:pPr indent="0" lvl="0" marL="0" rtl="0" algn="l">
              <a:lnSpc>
                <a:spcPct val="114000"/>
              </a:lnSpc>
              <a:spcBef>
                <a:spcPts val="1400"/>
              </a:spcBef>
              <a:spcAft>
                <a:spcPts val="1400"/>
              </a:spcAft>
              <a:buClr>
                <a:schemeClr val="dk1"/>
              </a:buClr>
              <a:buSzPts val="4300"/>
              <a:buFont typeface="Arial"/>
              <a:buNone/>
            </a:pPr>
            <a:r>
              <a:rPr lang="en" sz="4300">
                <a:solidFill>
                  <a:schemeClr val="dk1"/>
                </a:solidFill>
                <a:latin typeface="Roboto"/>
                <a:ea typeface="Roboto"/>
                <a:cs typeface="Roboto"/>
                <a:sym typeface="Roboto"/>
              </a:rPr>
              <a:t>Cloud, AI 시대에 기하 급수적으로 늘어나는 Non-Human Identity, Secret Key 보안을 통한 안전한 세상에 기여</a:t>
            </a:r>
            <a:endParaRPr b="1" sz="4300">
              <a:latin typeface="Roboto"/>
              <a:ea typeface="Roboto"/>
              <a:cs typeface="Roboto"/>
              <a:sym typeface="Roboto"/>
            </a:endParaRPr>
          </a:p>
        </p:txBody>
      </p:sp>
      <p:sp>
        <p:nvSpPr>
          <p:cNvPr id="316" name="Google Shape;316;p34"/>
          <p:cNvSpPr txBox="1"/>
          <p:nvPr/>
        </p:nvSpPr>
        <p:spPr>
          <a:xfrm>
            <a:off x="1701909" y="7502971"/>
            <a:ext cx="25898400" cy="3507000"/>
          </a:xfrm>
          <a:prstGeom prst="rect">
            <a:avLst/>
          </a:prstGeom>
          <a:noFill/>
          <a:ln>
            <a:noFill/>
          </a:ln>
        </p:spPr>
        <p:txBody>
          <a:bodyPr anchorCtr="0" anchor="ctr" bIns="219425" lIns="658325" spcFirstLastPara="1" rIns="329150" wrap="square" tIns="219425">
            <a:noAutofit/>
          </a:bodyPr>
          <a:lstStyle/>
          <a:p>
            <a:pPr indent="0" lvl="0" marL="0" rtl="0" algn="l">
              <a:lnSpc>
                <a:spcPct val="114000"/>
              </a:lnSpc>
              <a:spcBef>
                <a:spcPts val="0"/>
              </a:spcBef>
              <a:spcAft>
                <a:spcPts val="0"/>
              </a:spcAft>
              <a:buClr>
                <a:schemeClr val="dk1"/>
              </a:buClr>
              <a:buSzPts val="4800"/>
              <a:buFont typeface="Arial"/>
              <a:buNone/>
            </a:pPr>
            <a:r>
              <a:rPr b="1" lang="en" sz="4800">
                <a:solidFill>
                  <a:schemeClr val="dk1"/>
                </a:solidFill>
                <a:latin typeface="Roboto"/>
                <a:ea typeface="Roboto"/>
                <a:cs typeface="Roboto"/>
                <a:sym typeface="Roboto"/>
              </a:rPr>
              <a:t>Service</a:t>
            </a:r>
            <a:endParaRPr b="1" sz="4800">
              <a:solidFill>
                <a:schemeClr val="dk1"/>
              </a:solidFill>
              <a:latin typeface="Roboto"/>
              <a:ea typeface="Roboto"/>
              <a:cs typeface="Roboto"/>
              <a:sym typeface="Roboto"/>
            </a:endParaRPr>
          </a:p>
          <a:p>
            <a:pPr indent="0" lvl="0" marL="0" rtl="0" algn="l">
              <a:lnSpc>
                <a:spcPct val="114000"/>
              </a:lnSpc>
              <a:spcBef>
                <a:spcPts val="1400"/>
              </a:spcBef>
              <a:spcAft>
                <a:spcPts val="1400"/>
              </a:spcAft>
              <a:buClr>
                <a:schemeClr val="dk1"/>
              </a:buClr>
              <a:buSzPts val="4300"/>
              <a:buFont typeface="Arial"/>
              <a:buNone/>
            </a:pPr>
            <a:r>
              <a:rPr lang="en" sz="4300">
                <a:solidFill>
                  <a:schemeClr val="dk1"/>
                </a:solidFill>
                <a:latin typeface="Roboto"/>
                <a:ea typeface="Roboto"/>
                <a:cs typeface="Roboto"/>
                <a:sym typeface="Roboto"/>
              </a:rPr>
              <a:t>Non-Human Identity Security Platform (+800 Secret Key Visibility without False Positive, 10+ </a:t>
            </a:r>
            <a:r>
              <a:rPr lang="en" sz="4300">
                <a:solidFill>
                  <a:schemeClr val="dk1"/>
                </a:solidFill>
                <a:latin typeface="Roboto"/>
                <a:ea typeface="Roboto"/>
                <a:cs typeface="Roboto"/>
                <a:sym typeface="Roboto"/>
              </a:rPr>
              <a:t>Integrations</a:t>
            </a:r>
            <a:r>
              <a:rPr lang="en" sz="4300">
                <a:solidFill>
                  <a:schemeClr val="dk1"/>
                </a:solidFill>
                <a:latin typeface="Roboto"/>
                <a:ea typeface="Roboto"/>
                <a:cs typeface="Roboto"/>
                <a:sym typeface="Roboto"/>
              </a:rPr>
              <a:t>)</a:t>
            </a:r>
            <a:endParaRPr b="1" sz="4800">
              <a:solidFill>
                <a:schemeClr val="dk1"/>
              </a:solidFill>
              <a:latin typeface="Roboto"/>
              <a:ea typeface="Roboto"/>
              <a:cs typeface="Roboto"/>
              <a:sym typeface="Roboto"/>
            </a:endParaRPr>
          </a:p>
        </p:txBody>
      </p:sp>
      <p:sp>
        <p:nvSpPr>
          <p:cNvPr id="317" name="Google Shape;317;p34"/>
          <p:cNvSpPr txBox="1"/>
          <p:nvPr/>
        </p:nvSpPr>
        <p:spPr>
          <a:xfrm>
            <a:off x="1701909" y="11557654"/>
            <a:ext cx="25898400" cy="3507000"/>
          </a:xfrm>
          <a:prstGeom prst="rect">
            <a:avLst/>
          </a:prstGeom>
          <a:noFill/>
          <a:ln>
            <a:noFill/>
          </a:ln>
        </p:spPr>
        <p:txBody>
          <a:bodyPr anchorCtr="0" anchor="ctr" bIns="219425" lIns="658325" spcFirstLastPara="1" rIns="329150" wrap="square" tIns="219425">
            <a:noAutofit/>
          </a:bodyPr>
          <a:lstStyle/>
          <a:p>
            <a:pPr indent="0" lvl="0" marL="0" rtl="0" algn="l">
              <a:lnSpc>
                <a:spcPct val="114000"/>
              </a:lnSpc>
              <a:spcBef>
                <a:spcPts val="0"/>
              </a:spcBef>
              <a:spcAft>
                <a:spcPts val="0"/>
              </a:spcAft>
              <a:buClr>
                <a:schemeClr val="dk1"/>
              </a:buClr>
              <a:buSzPts val="4800"/>
              <a:buFont typeface="Arial"/>
              <a:buNone/>
            </a:pPr>
            <a:r>
              <a:rPr b="1" lang="en" sz="4800">
                <a:solidFill>
                  <a:schemeClr val="dk1"/>
                </a:solidFill>
                <a:latin typeface="Roboto"/>
                <a:ea typeface="Roboto"/>
                <a:cs typeface="Roboto"/>
                <a:sym typeface="Roboto"/>
              </a:rPr>
              <a:t>Backed By</a:t>
            </a:r>
            <a:endParaRPr b="1" sz="4800">
              <a:solidFill>
                <a:schemeClr val="dk1"/>
              </a:solidFill>
              <a:latin typeface="Roboto"/>
              <a:ea typeface="Roboto"/>
              <a:cs typeface="Roboto"/>
              <a:sym typeface="Roboto"/>
            </a:endParaRPr>
          </a:p>
          <a:p>
            <a:pPr indent="0" lvl="0" marL="0" rtl="0" algn="l">
              <a:lnSpc>
                <a:spcPct val="114000"/>
              </a:lnSpc>
              <a:spcBef>
                <a:spcPts val="1400"/>
              </a:spcBef>
              <a:spcAft>
                <a:spcPts val="1400"/>
              </a:spcAft>
              <a:buClr>
                <a:schemeClr val="dk1"/>
              </a:buClr>
              <a:buSzPts val="4300"/>
              <a:buFont typeface="Arial"/>
              <a:buNone/>
            </a:pPr>
            <a:r>
              <a:rPr lang="en" sz="4300">
                <a:solidFill>
                  <a:schemeClr val="dk1"/>
                </a:solidFill>
                <a:latin typeface="Roboto"/>
                <a:ea typeface="Roboto"/>
                <a:cs typeface="Roboto"/>
                <a:sym typeface="Roboto"/>
              </a:rPr>
              <a:t>프라이머 &amp; Strong Ventures, D-Camp, 아산나눔재단</a:t>
            </a:r>
            <a:endParaRPr b="1" sz="4800">
              <a:solidFill>
                <a:schemeClr val="dk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5"/>
          <p:cNvSpPr txBox="1"/>
          <p:nvPr>
            <p:ph type="title"/>
          </p:nvPr>
        </p:nvSpPr>
        <p:spPr>
          <a:xfrm>
            <a:off x="1668204" y="1668780"/>
            <a:ext cx="25855800" cy="2987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15800"/>
              <a:buFont typeface="Roboto"/>
              <a:buNone/>
            </a:pPr>
            <a:r>
              <a:rPr lang="en"/>
              <a:t>DevSecOps Core Value</a:t>
            </a:r>
            <a:endParaRPr/>
          </a:p>
        </p:txBody>
      </p:sp>
      <p:sp>
        <p:nvSpPr>
          <p:cNvPr id="323" name="Google Shape;323;p35"/>
          <p:cNvSpPr txBox="1"/>
          <p:nvPr>
            <p:ph idx="1" type="subTitle"/>
          </p:nvPr>
        </p:nvSpPr>
        <p:spPr>
          <a:xfrm>
            <a:off x="1668204" y="4985004"/>
            <a:ext cx="25855800" cy="265740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1400"/>
              </a:spcAft>
              <a:buClr>
                <a:schemeClr val="lt1"/>
              </a:buClr>
              <a:buSzPts val="5700"/>
              <a:buNone/>
            </a:pPr>
            <a:r>
              <a:rPr lang="en"/>
              <a:t>Culture</a:t>
            </a:r>
            <a:r>
              <a:rPr lang="en"/>
              <a:t> / Governance</a:t>
            </a:r>
            <a:endParaRPr/>
          </a:p>
        </p:txBody>
      </p:sp>
      <p:sp>
        <p:nvSpPr>
          <p:cNvPr id="324" name="Google Shape;324;p35"/>
          <p:cNvSpPr txBox="1"/>
          <p:nvPr>
            <p:ph idx="4294967295" type="sldNum"/>
          </p:nvPr>
        </p:nvSpPr>
        <p:spPr>
          <a:xfrm>
            <a:off x="28426867" y="15620318"/>
            <a:ext cx="833700" cy="8388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6"/>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700"/>
              <a:buFont typeface="Roboto"/>
              <a:buNone/>
            </a:pPr>
            <a:r>
              <a:rPr lang="en"/>
              <a:t>DevSecOps Core </a:t>
            </a:r>
            <a:r>
              <a:rPr lang="en"/>
              <a:t>Value</a:t>
            </a:r>
            <a:endParaRPr/>
          </a:p>
        </p:txBody>
      </p:sp>
      <p:sp>
        <p:nvSpPr>
          <p:cNvPr id="330" name="Google Shape;330;p36"/>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
        <p:nvSpPr>
          <p:cNvPr id="331" name="Google Shape;331;p36"/>
          <p:cNvSpPr/>
          <p:nvPr/>
        </p:nvSpPr>
        <p:spPr>
          <a:xfrm>
            <a:off x="10501086" y="3458146"/>
            <a:ext cx="8300100" cy="10010100"/>
          </a:xfrm>
          <a:prstGeom prst="round2SameRect">
            <a:avLst>
              <a:gd fmla="val 0" name="adj1"/>
              <a:gd fmla="val 3112" name="adj2"/>
            </a:avLst>
          </a:prstGeom>
          <a:solidFill>
            <a:srgbClr val="FFFFFF"/>
          </a:solidFill>
          <a:ln>
            <a:noFill/>
          </a:ln>
          <a:effectLst>
            <a:outerShdw blurRad="101600" rotWithShape="0" algn="ctr" dir="5400000" dist="50800">
              <a:srgbClr val="000000">
                <a:alpha val="980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SzPts val="200"/>
              <a:buFont typeface="Roboto"/>
              <a:buNone/>
            </a:pPr>
            <a:r>
              <a:t/>
            </a:r>
            <a:endParaRPr b="1" i="0" sz="200" u="none" cap="none" strike="noStrike">
              <a:latin typeface="Roboto"/>
              <a:ea typeface="Roboto"/>
              <a:cs typeface="Roboto"/>
              <a:sym typeface="Roboto"/>
            </a:endParaRPr>
          </a:p>
        </p:txBody>
      </p:sp>
      <p:sp>
        <p:nvSpPr>
          <p:cNvPr id="332" name="Google Shape;332;p36"/>
          <p:cNvSpPr/>
          <p:nvPr/>
        </p:nvSpPr>
        <p:spPr>
          <a:xfrm>
            <a:off x="10503828" y="3458146"/>
            <a:ext cx="8297400" cy="219600"/>
          </a:xfrm>
          <a:prstGeom prst="rect">
            <a:avLst/>
          </a:prstGeom>
          <a:gradFill>
            <a:gsLst>
              <a:gs pos="0">
                <a:srgbClr val="4F00FF"/>
              </a:gs>
              <a:gs pos="100000">
                <a:srgbClr val="3C95FF"/>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Roboto"/>
              <a:buNone/>
            </a:pPr>
            <a:r>
              <a:t/>
            </a:r>
            <a:endParaRPr b="1" i="0" sz="4300" u="none" cap="none" strike="noStrike">
              <a:solidFill>
                <a:srgbClr val="000000"/>
              </a:solidFill>
              <a:latin typeface="Roboto"/>
              <a:ea typeface="Roboto"/>
              <a:cs typeface="Roboto"/>
              <a:sym typeface="Roboto"/>
            </a:endParaRPr>
          </a:p>
        </p:txBody>
      </p:sp>
      <p:sp>
        <p:nvSpPr>
          <p:cNvPr id="333" name="Google Shape;333;p36"/>
          <p:cNvSpPr/>
          <p:nvPr/>
        </p:nvSpPr>
        <p:spPr>
          <a:xfrm>
            <a:off x="19264370" y="3458146"/>
            <a:ext cx="8300100" cy="10010100"/>
          </a:xfrm>
          <a:prstGeom prst="round2SameRect">
            <a:avLst>
              <a:gd fmla="val 0" name="adj1"/>
              <a:gd fmla="val 3112" name="adj2"/>
            </a:avLst>
          </a:prstGeom>
          <a:solidFill>
            <a:srgbClr val="FFFFFF"/>
          </a:solidFill>
          <a:ln>
            <a:noFill/>
          </a:ln>
          <a:effectLst>
            <a:outerShdw blurRad="101600" rotWithShape="0" algn="ctr" dir="5400000" dist="50800">
              <a:srgbClr val="000000">
                <a:alpha val="980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SzPts val="200"/>
              <a:buFont typeface="Roboto"/>
              <a:buNone/>
            </a:pPr>
            <a:r>
              <a:t/>
            </a:r>
            <a:endParaRPr b="1" i="0" sz="200" u="none" cap="none" strike="noStrike">
              <a:latin typeface="Roboto"/>
              <a:ea typeface="Roboto"/>
              <a:cs typeface="Roboto"/>
              <a:sym typeface="Roboto"/>
            </a:endParaRPr>
          </a:p>
        </p:txBody>
      </p:sp>
      <p:sp>
        <p:nvSpPr>
          <p:cNvPr id="334" name="Google Shape;334;p36"/>
          <p:cNvSpPr/>
          <p:nvPr/>
        </p:nvSpPr>
        <p:spPr>
          <a:xfrm>
            <a:off x="19267112" y="3458146"/>
            <a:ext cx="8297400" cy="219600"/>
          </a:xfrm>
          <a:prstGeom prst="rect">
            <a:avLst/>
          </a:prstGeom>
          <a:gradFill>
            <a:gsLst>
              <a:gs pos="0">
                <a:srgbClr val="4F00FF"/>
              </a:gs>
              <a:gs pos="100000">
                <a:srgbClr val="6B27AC"/>
              </a:gs>
            </a:gsLst>
            <a:lin ang="2700006" scaled="0"/>
          </a:gradFill>
          <a:ln>
            <a:noFill/>
          </a:ln>
        </p:spPr>
        <p:txBody>
          <a:bodyPr anchorCtr="0" anchor="ctr" bIns="109675" lIns="219425" spcFirstLastPara="1" rIns="219425" wrap="square" tIns="109675">
            <a:noAutofit/>
          </a:bodyPr>
          <a:lstStyle/>
          <a:p>
            <a:pPr indent="0" lvl="0" marL="0" marR="0" rtl="0" algn="l">
              <a:spcBef>
                <a:spcPts val="0"/>
              </a:spcBef>
              <a:spcAft>
                <a:spcPts val="0"/>
              </a:spcAft>
              <a:buNone/>
            </a:pPr>
            <a:r>
              <a:t/>
            </a:r>
            <a:endParaRPr sz="4300">
              <a:solidFill>
                <a:srgbClr val="000000"/>
              </a:solidFill>
              <a:latin typeface="Roboto"/>
              <a:ea typeface="Roboto"/>
              <a:cs typeface="Roboto"/>
              <a:sym typeface="Roboto"/>
            </a:endParaRPr>
          </a:p>
        </p:txBody>
      </p:sp>
      <p:sp>
        <p:nvSpPr>
          <p:cNvPr id="335" name="Google Shape;335;p36"/>
          <p:cNvSpPr/>
          <p:nvPr/>
        </p:nvSpPr>
        <p:spPr>
          <a:xfrm>
            <a:off x="1703497" y="3458146"/>
            <a:ext cx="8300100" cy="10010100"/>
          </a:xfrm>
          <a:prstGeom prst="round2SameRect">
            <a:avLst>
              <a:gd fmla="val 0" name="adj1"/>
              <a:gd fmla="val 3112" name="adj2"/>
            </a:avLst>
          </a:prstGeom>
          <a:solidFill>
            <a:srgbClr val="FFFFFF"/>
          </a:solidFill>
          <a:ln>
            <a:noFill/>
          </a:ln>
          <a:effectLst>
            <a:outerShdw blurRad="101600" rotWithShape="0" algn="ctr" dir="5400000" dist="50800">
              <a:srgbClr val="000000">
                <a:alpha val="9800"/>
              </a:srgbClr>
            </a:outerShdw>
          </a:effectLst>
        </p:spPr>
        <p:txBody>
          <a:bodyPr anchorCtr="0" anchor="ctr" bIns="0" lIns="0" spcFirstLastPara="1" rIns="0" wrap="square" tIns="0">
            <a:noAutofit/>
          </a:bodyPr>
          <a:lstStyle/>
          <a:p>
            <a:pPr indent="0" lvl="0" marL="0" marR="0" rtl="0" algn="l">
              <a:lnSpc>
                <a:spcPct val="114000"/>
              </a:lnSpc>
              <a:spcBef>
                <a:spcPts val="0"/>
              </a:spcBef>
              <a:spcAft>
                <a:spcPts val="0"/>
              </a:spcAft>
              <a:buSzPts val="200"/>
              <a:buFont typeface="Roboto"/>
              <a:buNone/>
            </a:pPr>
            <a:r>
              <a:t/>
            </a:r>
            <a:endParaRPr b="1" i="0" sz="200" u="none" cap="none" strike="noStrike">
              <a:latin typeface="Roboto"/>
              <a:ea typeface="Roboto"/>
              <a:cs typeface="Roboto"/>
              <a:sym typeface="Roboto"/>
            </a:endParaRPr>
          </a:p>
        </p:txBody>
      </p:sp>
      <p:sp>
        <p:nvSpPr>
          <p:cNvPr id="336" name="Google Shape;336;p36"/>
          <p:cNvSpPr/>
          <p:nvPr/>
        </p:nvSpPr>
        <p:spPr>
          <a:xfrm>
            <a:off x="1706239" y="3458146"/>
            <a:ext cx="8297400" cy="219600"/>
          </a:xfrm>
          <a:prstGeom prst="rect">
            <a:avLst/>
          </a:prstGeom>
          <a:gradFill>
            <a:gsLst>
              <a:gs pos="0">
                <a:srgbClr val="4F00FF"/>
              </a:gs>
              <a:gs pos="100000">
                <a:srgbClr val="FF0078"/>
              </a:gs>
            </a:gsLst>
            <a:lin ang="2700006" scaled="0"/>
          </a:gradFill>
          <a:ln>
            <a:noFill/>
          </a:ln>
        </p:spPr>
        <p:txBody>
          <a:bodyPr anchorCtr="0" anchor="ctr" bIns="109675" lIns="219425" spcFirstLastPara="1" rIns="219425" wrap="square" tIns="109675">
            <a:noAutofit/>
          </a:bodyPr>
          <a:lstStyle/>
          <a:p>
            <a:pPr indent="0" lvl="0" marL="0" marR="0" rtl="0" algn="l">
              <a:spcBef>
                <a:spcPts val="0"/>
              </a:spcBef>
              <a:spcAft>
                <a:spcPts val="0"/>
              </a:spcAft>
              <a:buNone/>
            </a:pPr>
            <a:r>
              <a:t/>
            </a:r>
            <a:endParaRPr sz="4300">
              <a:solidFill>
                <a:srgbClr val="000000"/>
              </a:solidFill>
              <a:latin typeface="Roboto"/>
              <a:ea typeface="Roboto"/>
              <a:cs typeface="Roboto"/>
              <a:sym typeface="Roboto"/>
            </a:endParaRPr>
          </a:p>
        </p:txBody>
      </p:sp>
      <p:sp>
        <p:nvSpPr>
          <p:cNvPr id="337" name="Google Shape;337;p36"/>
          <p:cNvSpPr txBox="1"/>
          <p:nvPr/>
        </p:nvSpPr>
        <p:spPr>
          <a:xfrm>
            <a:off x="1703497" y="9884911"/>
            <a:ext cx="8300100" cy="1096500"/>
          </a:xfrm>
          <a:prstGeom prst="rect">
            <a:avLst/>
          </a:prstGeom>
          <a:noFill/>
          <a:ln>
            <a:noFill/>
          </a:ln>
        </p:spPr>
        <p:txBody>
          <a:bodyPr anchorCtr="0" anchor="t" bIns="0" lIns="329150" spcFirstLastPara="1" rIns="329150" wrap="square" tIns="0">
            <a:noAutofit/>
          </a:bodyPr>
          <a:lstStyle/>
          <a:p>
            <a:pPr indent="0" lvl="0" marL="0" marR="0" rtl="0" algn="ctr">
              <a:lnSpc>
                <a:spcPct val="114000"/>
              </a:lnSpc>
              <a:spcBef>
                <a:spcPts val="0"/>
              </a:spcBef>
              <a:spcAft>
                <a:spcPts val="0"/>
              </a:spcAft>
              <a:buClr>
                <a:srgbClr val="000000"/>
              </a:buClr>
              <a:buSzPts val="5700"/>
              <a:buFont typeface="Arial"/>
              <a:buNone/>
            </a:pPr>
            <a:r>
              <a:rPr b="1" lang="en" sz="5700">
                <a:latin typeface="Roboto"/>
                <a:ea typeface="Roboto"/>
                <a:cs typeface="Roboto"/>
                <a:sym typeface="Roboto"/>
              </a:rPr>
              <a:t>Automation</a:t>
            </a:r>
            <a:endParaRPr b="1" sz="3300"/>
          </a:p>
        </p:txBody>
      </p:sp>
      <p:sp>
        <p:nvSpPr>
          <p:cNvPr id="338" name="Google Shape;338;p36"/>
          <p:cNvSpPr txBox="1"/>
          <p:nvPr/>
        </p:nvSpPr>
        <p:spPr>
          <a:xfrm>
            <a:off x="19264370" y="9884911"/>
            <a:ext cx="8300100" cy="1096500"/>
          </a:xfrm>
          <a:prstGeom prst="rect">
            <a:avLst/>
          </a:prstGeom>
          <a:noFill/>
          <a:ln>
            <a:noFill/>
          </a:ln>
        </p:spPr>
        <p:txBody>
          <a:bodyPr anchorCtr="0" anchor="t" bIns="0" lIns="329150" spcFirstLastPara="1" rIns="329150" wrap="square" tIns="0">
            <a:noAutofit/>
          </a:bodyPr>
          <a:lstStyle/>
          <a:p>
            <a:pPr indent="0" lvl="0" marL="0" rtl="0" algn="ctr">
              <a:lnSpc>
                <a:spcPct val="115000"/>
              </a:lnSpc>
              <a:spcBef>
                <a:spcPts val="1200"/>
              </a:spcBef>
              <a:spcAft>
                <a:spcPts val="1200"/>
              </a:spcAft>
              <a:buClr>
                <a:schemeClr val="dk1"/>
              </a:buClr>
              <a:buSzPts val="1100"/>
              <a:buFont typeface="Arial"/>
              <a:buNone/>
            </a:pPr>
            <a:r>
              <a:rPr b="1" lang="en" sz="5700">
                <a:latin typeface="Roboto"/>
                <a:ea typeface="Roboto"/>
                <a:cs typeface="Roboto"/>
                <a:sym typeface="Roboto"/>
              </a:rPr>
              <a:t>Sustainability</a:t>
            </a:r>
            <a:endParaRPr b="1" sz="5700">
              <a:latin typeface="Roboto"/>
              <a:ea typeface="Roboto"/>
              <a:cs typeface="Roboto"/>
              <a:sym typeface="Roboto"/>
            </a:endParaRPr>
          </a:p>
        </p:txBody>
      </p:sp>
      <p:sp>
        <p:nvSpPr>
          <p:cNvPr id="339" name="Google Shape;339;p36"/>
          <p:cNvSpPr txBox="1"/>
          <p:nvPr/>
        </p:nvSpPr>
        <p:spPr>
          <a:xfrm>
            <a:off x="10483934" y="9884911"/>
            <a:ext cx="8300100" cy="1096500"/>
          </a:xfrm>
          <a:prstGeom prst="rect">
            <a:avLst/>
          </a:prstGeom>
          <a:noFill/>
          <a:ln>
            <a:noFill/>
          </a:ln>
        </p:spPr>
        <p:txBody>
          <a:bodyPr anchorCtr="0" anchor="t" bIns="0" lIns="329150" spcFirstLastPara="1" rIns="329150" wrap="square" tIns="0">
            <a:noAutofit/>
          </a:bodyPr>
          <a:lstStyle/>
          <a:p>
            <a:pPr indent="0" lvl="0" marL="0" marR="0" rtl="0" algn="ctr">
              <a:lnSpc>
                <a:spcPct val="114000"/>
              </a:lnSpc>
              <a:spcBef>
                <a:spcPts val="0"/>
              </a:spcBef>
              <a:spcAft>
                <a:spcPts val="0"/>
              </a:spcAft>
              <a:buClr>
                <a:srgbClr val="000000"/>
              </a:buClr>
              <a:buSzPts val="5700"/>
              <a:buFont typeface="Arial"/>
              <a:buNone/>
            </a:pPr>
            <a:r>
              <a:rPr b="1" lang="en" sz="5700">
                <a:latin typeface="Roboto"/>
                <a:ea typeface="Roboto"/>
                <a:cs typeface="Roboto"/>
                <a:sym typeface="Roboto"/>
              </a:rPr>
              <a:t>Culture</a:t>
            </a:r>
            <a:endParaRPr b="1" sz="3300"/>
          </a:p>
        </p:txBody>
      </p:sp>
      <p:sp>
        <p:nvSpPr>
          <p:cNvPr id="340" name="Google Shape;340;p36"/>
          <p:cNvSpPr/>
          <p:nvPr/>
        </p:nvSpPr>
        <p:spPr>
          <a:xfrm>
            <a:off x="22273662" y="5634845"/>
            <a:ext cx="2280285" cy="2632531"/>
          </a:xfrm>
          <a:custGeom>
            <a:rect b="b" l="l" r="r" t="t"/>
            <a:pathLst>
              <a:path extrusionOk="0" h="835724" w="723900">
                <a:moveTo>
                  <a:pt x="361950" y="340948"/>
                </a:moveTo>
                <a:lnTo>
                  <a:pt x="295275" y="379429"/>
                </a:lnTo>
                <a:lnTo>
                  <a:pt x="295275" y="456439"/>
                </a:lnTo>
                <a:lnTo>
                  <a:pt x="361950" y="494920"/>
                </a:lnTo>
                <a:lnTo>
                  <a:pt x="428625" y="456439"/>
                </a:lnTo>
                <a:lnTo>
                  <a:pt x="428625" y="379429"/>
                </a:lnTo>
                <a:close/>
                <a:moveTo>
                  <a:pt x="361950" y="296990"/>
                </a:moveTo>
                <a:lnTo>
                  <a:pt x="466725" y="357474"/>
                </a:lnTo>
                <a:lnTo>
                  <a:pt x="466725" y="478441"/>
                </a:lnTo>
                <a:lnTo>
                  <a:pt x="361950" y="538925"/>
                </a:lnTo>
                <a:lnTo>
                  <a:pt x="257175" y="478441"/>
                </a:lnTo>
                <a:lnTo>
                  <a:pt x="257175" y="357474"/>
                </a:lnTo>
                <a:close/>
                <a:moveTo>
                  <a:pt x="361950" y="253032"/>
                </a:moveTo>
                <a:lnTo>
                  <a:pt x="219075" y="335518"/>
                </a:lnTo>
                <a:lnTo>
                  <a:pt x="219075" y="500491"/>
                </a:lnTo>
                <a:lnTo>
                  <a:pt x="361950" y="582978"/>
                </a:lnTo>
                <a:lnTo>
                  <a:pt x="504825" y="500491"/>
                </a:lnTo>
                <a:lnTo>
                  <a:pt x="504825" y="335518"/>
                </a:lnTo>
                <a:close/>
                <a:moveTo>
                  <a:pt x="361950" y="0"/>
                </a:moveTo>
                <a:lnTo>
                  <a:pt x="476250" y="66008"/>
                </a:lnTo>
                <a:lnTo>
                  <a:pt x="476250" y="110014"/>
                </a:lnTo>
                <a:lnTo>
                  <a:pt x="381000" y="55007"/>
                </a:lnTo>
                <a:lnTo>
                  <a:pt x="381000" y="220123"/>
                </a:lnTo>
                <a:lnTo>
                  <a:pt x="523875" y="302609"/>
                </a:lnTo>
                <a:lnTo>
                  <a:pt x="666750" y="220123"/>
                </a:lnTo>
                <a:lnTo>
                  <a:pt x="571500" y="165116"/>
                </a:lnTo>
                <a:lnTo>
                  <a:pt x="609600" y="143113"/>
                </a:lnTo>
                <a:lnTo>
                  <a:pt x="723900" y="209074"/>
                </a:lnTo>
                <a:lnTo>
                  <a:pt x="723900" y="341043"/>
                </a:lnTo>
                <a:lnTo>
                  <a:pt x="685800" y="363045"/>
                </a:lnTo>
                <a:lnTo>
                  <a:pt x="685800" y="253032"/>
                </a:lnTo>
                <a:lnTo>
                  <a:pt x="542925" y="335518"/>
                </a:lnTo>
                <a:lnTo>
                  <a:pt x="542925" y="500491"/>
                </a:lnTo>
                <a:lnTo>
                  <a:pt x="685800" y="582978"/>
                </a:lnTo>
                <a:lnTo>
                  <a:pt x="685800" y="472964"/>
                </a:lnTo>
                <a:lnTo>
                  <a:pt x="685800" y="472821"/>
                </a:lnTo>
                <a:lnTo>
                  <a:pt x="723900" y="494824"/>
                </a:lnTo>
                <a:lnTo>
                  <a:pt x="723900" y="626793"/>
                </a:lnTo>
                <a:lnTo>
                  <a:pt x="609600" y="692753"/>
                </a:lnTo>
                <a:lnTo>
                  <a:pt x="571500" y="670751"/>
                </a:lnTo>
                <a:lnTo>
                  <a:pt x="666750" y="615744"/>
                </a:lnTo>
                <a:lnTo>
                  <a:pt x="523875" y="533257"/>
                </a:lnTo>
                <a:lnTo>
                  <a:pt x="381000" y="615744"/>
                </a:lnTo>
                <a:lnTo>
                  <a:pt x="381000" y="780717"/>
                </a:lnTo>
                <a:lnTo>
                  <a:pt x="476250" y="725710"/>
                </a:lnTo>
                <a:lnTo>
                  <a:pt x="476250" y="769715"/>
                </a:lnTo>
                <a:lnTo>
                  <a:pt x="361950" y="835724"/>
                </a:lnTo>
                <a:lnTo>
                  <a:pt x="247650" y="769715"/>
                </a:lnTo>
                <a:lnTo>
                  <a:pt x="247650" y="725710"/>
                </a:lnTo>
                <a:lnTo>
                  <a:pt x="342900" y="780717"/>
                </a:lnTo>
                <a:lnTo>
                  <a:pt x="342900" y="615744"/>
                </a:lnTo>
                <a:lnTo>
                  <a:pt x="200025" y="533257"/>
                </a:lnTo>
                <a:lnTo>
                  <a:pt x="57150" y="615744"/>
                </a:lnTo>
                <a:lnTo>
                  <a:pt x="152400" y="670751"/>
                </a:lnTo>
                <a:lnTo>
                  <a:pt x="114300" y="692753"/>
                </a:lnTo>
                <a:lnTo>
                  <a:pt x="0" y="626793"/>
                </a:lnTo>
                <a:lnTo>
                  <a:pt x="0" y="494824"/>
                </a:lnTo>
                <a:lnTo>
                  <a:pt x="38100" y="472821"/>
                </a:lnTo>
                <a:lnTo>
                  <a:pt x="38100" y="582835"/>
                </a:lnTo>
                <a:lnTo>
                  <a:pt x="180975" y="500348"/>
                </a:lnTo>
                <a:lnTo>
                  <a:pt x="180975" y="335375"/>
                </a:lnTo>
                <a:lnTo>
                  <a:pt x="38100" y="252889"/>
                </a:lnTo>
                <a:lnTo>
                  <a:pt x="38100" y="362903"/>
                </a:lnTo>
                <a:lnTo>
                  <a:pt x="0" y="340900"/>
                </a:lnTo>
                <a:lnTo>
                  <a:pt x="0" y="208931"/>
                </a:lnTo>
                <a:lnTo>
                  <a:pt x="114300" y="142970"/>
                </a:lnTo>
                <a:lnTo>
                  <a:pt x="152400" y="164973"/>
                </a:lnTo>
                <a:lnTo>
                  <a:pt x="57150" y="219980"/>
                </a:lnTo>
                <a:lnTo>
                  <a:pt x="200025" y="302466"/>
                </a:lnTo>
                <a:lnTo>
                  <a:pt x="342900" y="219980"/>
                </a:lnTo>
                <a:lnTo>
                  <a:pt x="342900" y="55007"/>
                </a:lnTo>
                <a:lnTo>
                  <a:pt x="247650" y="110014"/>
                </a:lnTo>
                <a:lnTo>
                  <a:pt x="247650" y="66008"/>
                </a:lnTo>
                <a:close/>
              </a:path>
            </a:pathLst>
          </a:custGeom>
          <a:gradFill>
            <a:gsLst>
              <a:gs pos="0">
                <a:srgbClr val="4F00FF"/>
              </a:gs>
              <a:gs pos="100000">
                <a:srgbClr val="6B27AC"/>
              </a:gs>
            </a:gsLst>
            <a:lin ang="2700006" scaled="0"/>
          </a:gradFill>
          <a:ln>
            <a:noFill/>
          </a:ln>
        </p:spPr>
        <p:txBody>
          <a:bodyPr anchorCtr="0" anchor="ctr" bIns="109675" lIns="219425" spcFirstLastPara="1" rIns="219425" wrap="square" tIns="109675">
            <a:noAutofit/>
          </a:bodyPr>
          <a:lstStyle/>
          <a:p>
            <a:pPr indent="0" lvl="0" marL="0" marR="0" rtl="0" algn="l">
              <a:lnSpc>
                <a:spcPct val="100000"/>
              </a:lnSpc>
              <a:spcBef>
                <a:spcPts val="0"/>
              </a:spcBef>
              <a:spcAft>
                <a:spcPts val="0"/>
              </a:spcAft>
              <a:buClr>
                <a:srgbClr val="000000"/>
              </a:buClr>
              <a:buSzPts val="4300"/>
              <a:buFont typeface="Roboto"/>
              <a:buNone/>
            </a:pPr>
            <a:r>
              <a:t/>
            </a:r>
            <a:endParaRPr b="0" i="0" sz="4300" u="none" cap="none" strike="noStrike">
              <a:solidFill>
                <a:srgbClr val="000000"/>
              </a:solidFill>
              <a:latin typeface="Roboto"/>
              <a:ea typeface="Roboto"/>
              <a:cs typeface="Roboto"/>
              <a:sym typeface="Roboto"/>
            </a:endParaRPr>
          </a:p>
        </p:txBody>
      </p:sp>
      <p:sp>
        <p:nvSpPr>
          <p:cNvPr id="341" name="Google Shape;341;p36"/>
          <p:cNvSpPr/>
          <p:nvPr/>
        </p:nvSpPr>
        <p:spPr>
          <a:xfrm>
            <a:off x="13148865" y="5634845"/>
            <a:ext cx="2971683" cy="2635275"/>
          </a:xfrm>
          <a:custGeom>
            <a:rect b="b" l="l" r="r" t="t"/>
            <a:pathLst>
              <a:path extrusionOk="0" h="762191" w="859489">
                <a:moveTo>
                  <a:pt x="248270" y="666941"/>
                </a:moveTo>
                <a:cubicBezTo>
                  <a:pt x="232553" y="666941"/>
                  <a:pt x="219790" y="679704"/>
                  <a:pt x="219790" y="695420"/>
                </a:cubicBezTo>
                <a:cubicBezTo>
                  <a:pt x="219790" y="711137"/>
                  <a:pt x="232553" y="723900"/>
                  <a:pt x="248270" y="723900"/>
                </a:cubicBezTo>
                <a:cubicBezTo>
                  <a:pt x="263986" y="723900"/>
                  <a:pt x="276749" y="711137"/>
                  <a:pt x="276749" y="695420"/>
                </a:cubicBezTo>
                <a:cubicBezTo>
                  <a:pt x="276749" y="679704"/>
                  <a:pt x="263986" y="666941"/>
                  <a:pt x="248270" y="666941"/>
                </a:cubicBezTo>
                <a:close/>
                <a:moveTo>
                  <a:pt x="277321" y="514446"/>
                </a:moveTo>
                <a:lnTo>
                  <a:pt x="544021" y="514446"/>
                </a:lnTo>
                <a:lnTo>
                  <a:pt x="544021" y="552546"/>
                </a:lnTo>
                <a:lnTo>
                  <a:pt x="277321" y="552546"/>
                </a:lnTo>
                <a:close/>
                <a:moveTo>
                  <a:pt x="133541" y="381048"/>
                </a:moveTo>
                <a:lnTo>
                  <a:pt x="133541" y="381095"/>
                </a:lnTo>
                <a:lnTo>
                  <a:pt x="133536" y="381071"/>
                </a:lnTo>
                <a:close/>
                <a:moveTo>
                  <a:pt x="201121" y="362046"/>
                </a:moveTo>
                <a:lnTo>
                  <a:pt x="429721" y="362046"/>
                </a:lnTo>
                <a:lnTo>
                  <a:pt x="429721" y="400146"/>
                </a:lnTo>
                <a:lnTo>
                  <a:pt x="201121" y="400146"/>
                </a:lnTo>
                <a:close/>
                <a:moveTo>
                  <a:pt x="66770" y="352616"/>
                </a:moveTo>
                <a:cubicBezTo>
                  <a:pt x="51054" y="352616"/>
                  <a:pt x="38291" y="365379"/>
                  <a:pt x="38291" y="381095"/>
                </a:cubicBezTo>
                <a:cubicBezTo>
                  <a:pt x="38291" y="396812"/>
                  <a:pt x="51054" y="409575"/>
                  <a:pt x="66770" y="409575"/>
                </a:cubicBezTo>
                <a:cubicBezTo>
                  <a:pt x="82487" y="409575"/>
                  <a:pt x="95250" y="396812"/>
                  <a:pt x="95250" y="381095"/>
                </a:cubicBezTo>
                <a:cubicBezTo>
                  <a:pt x="95250" y="365379"/>
                  <a:pt x="82487" y="352616"/>
                  <a:pt x="66770" y="352616"/>
                </a:cubicBezTo>
                <a:close/>
                <a:moveTo>
                  <a:pt x="792671" y="352615"/>
                </a:moveTo>
                <a:cubicBezTo>
                  <a:pt x="776955" y="352615"/>
                  <a:pt x="764191" y="365379"/>
                  <a:pt x="764191" y="381095"/>
                </a:cubicBezTo>
                <a:cubicBezTo>
                  <a:pt x="764191" y="396812"/>
                  <a:pt x="776955" y="409575"/>
                  <a:pt x="792671" y="409575"/>
                </a:cubicBezTo>
                <a:cubicBezTo>
                  <a:pt x="808387" y="409575"/>
                  <a:pt x="821151" y="396812"/>
                  <a:pt x="821151" y="381095"/>
                </a:cubicBezTo>
                <a:cubicBezTo>
                  <a:pt x="821151" y="365379"/>
                  <a:pt x="808387" y="352615"/>
                  <a:pt x="792671" y="352615"/>
                </a:cubicBezTo>
                <a:close/>
                <a:moveTo>
                  <a:pt x="544021" y="352615"/>
                </a:moveTo>
                <a:cubicBezTo>
                  <a:pt x="528305" y="352615"/>
                  <a:pt x="515541" y="365379"/>
                  <a:pt x="515541" y="381095"/>
                </a:cubicBezTo>
                <a:cubicBezTo>
                  <a:pt x="515541" y="396812"/>
                  <a:pt x="528305" y="409575"/>
                  <a:pt x="544021" y="409575"/>
                </a:cubicBezTo>
                <a:cubicBezTo>
                  <a:pt x="559737" y="409575"/>
                  <a:pt x="572501" y="396812"/>
                  <a:pt x="572501" y="381095"/>
                </a:cubicBezTo>
                <a:cubicBezTo>
                  <a:pt x="572501" y="365379"/>
                  <a:pt x="559737" y="352615"/>
                  <a:pt x="544021" y="352615"/>
                </a:cubicBezTo>
                <a:close/>
                <a:moveTo>
                  <a:pt x="544069" y="314325"/>
                </a:moveTo>
                <a:cubicBezTo>
                  <a:pt x="574263" y="314325"/>
                  <a:pt x="599790" y="334470"/>
                  <a:pt x="608029" y="362045"/>
                </a:cubicBezTo>
                <a:lnTo>
                  <a:pt x="728711" y="362045"/>
                </a:lnTo>
                <a:cubicBezTo>
                  <a:pt x="736902" y="334470"/>
                  <a:pt x="762477" y="314325"/>
                  <a:pt x="792671" y="314325"/>
                </a:cubicBezTo>
                <a:lnTo>
                  <a:pt x="792719" y="314373"/>
                </a:lnTo>
                <a:cubicBezTo>
                  <a:pt x="829533" y="314373"/>
                  <a:pt x="859489" y="344329"/>
                  <a:pt x="859489" y="381143"/>
                </a:cubicBezTo>
                <a:cubicBezTo>
                  <a:pt x="859489" y="417957"/>
                  <a:pt x="829533" y="447913"/>
                  <a:pt x="792719" y="447913"/>
                </a:cubicBezTo>
                <a:cubicBezTo>
                  <a:pt x="787385" y="447913"/>
                  <a:pt x="782194" y="447199"/>
                  <a:pt x="777241" y="446008"/>
                </a:cubicBezTo>
                <a:lnTo>
                  <a:pt x="622221" y="714470"/>
                </a:lnTo>
                <a:lnTo>
                  <a:pt x="312230" y="714470"/>
                </a:lnTo>
                <a:cubicBezTo>
                  <a:pt x="304039" y="742045"/>
                  <a:pt x="278464" y="762191"/>
                  <a:pt x="248270" y="762191"/>
                </a:cubicBezTo>
                <a:cubicBezTo>
                  <a:pt x="211455" y="762191"/>
                  <a:pt x="181499" y="732234"/>
                  <a:pt x="181499" y="695420"/>
                </a:cubicBezTo>
                <a:cubicBezTo>
                  <a:pt x="181499" y="677704"/>
                  <a:pt x="188500" y="661559"/>
                  <a:pt x="199835" y="649605"/>
                </a:cubicBezTo>
                <a:lnTo>
                  <a:pt x="112205" y="497776"/>
                </a:lnTo>
                <a:lnTo>
                  <a:pt x="145209" y="478726"/>
                </a:lnTo>
                <a:lnTo>
                  <a:pt x="232839" y="630507"/>
                </a:lnTo>
                <a:cubicBezTo>
                  <a:pt x="237792" y="629364"/>
                  <a:pt x="242936" y="628650"/>
                  <a:pt x="248270" y="628650"/>
                </a:cubicBezTo>
                <a:cubicBezTo>
                  <a:pt x="278464" y="628650"/>
                  <a:pt x="303991" y="648795"/>
                  <a:pt x="312230" y="676370"/>
                </a:cubicBezTo>
                <a:lnTo>
                  <a:pt x="600218" y="676370"/>
                </a:lnTo>
                <a:lnTo>
                  <a:pt x="744236" y="426911"/>
                </a:lnTo>
                <a:cubicBezTo>
                  <a:pt x="737140" y="419433"/>
                  <a:pt x="731759" y="410289"/>
                  <a:pt x="728711" y="400145"/>
                </a:cubicBezTo>
                <a:lnTo>
                  <a:pt x="608029" y="400145"/>
                </a:lnTo>
                <a:cubicBezTo>
                  <a:pt x="599837" y="427720"/>
                  <a:pt x="574263" y="447865"/>
                  <a:pt x="544069" y="447865"/>
                </a:cubicBezTo>
                <a:cubicBezTo>
                  <a:pt x="507254" y="447865"/>
                  <a:pt x="477298" y="417909"/>
                  <a:pt x="477298" y="381095"/>
                </a:cubicBezTo>
                <a:cubicBezTo>
                  <a:pt x="477298" y="344281"/>
                  <a:pt x="507254" y="314325"/>
                  <a:pt x="544069" y="314325"/>
                </a:cubicBezTo>
                <a:close/>
                <a:moveTo>
                  <a:pt x="277321" y="209646"/>
                </a:moveTo>
                <a:lnTo>
                  <a:pt x="582121" y="209646"/>
                </a:lnTo>
                <a:lnTo>
                  <a:pt x="582121" y="247746"/>
                </a:lnTo>
                <a:lnTo>
                  <a:pt x="277321" y="247746"/>
                </a:lnTo>
                <a:close/>
                <a:moveTo>
                  <a:pt x="610695" y="38291"/>
                </a:moveTo>
                <a:cubicBezTo>
                  <a:pt x="594979" y="38291"/>
                  <a:pt x="582216" y="51054"/>
                  <a:pt x="582216" y="66770"/>
                </a:cubicBezTo>
                <a:cubicBezTo>
                  <a:pt x="582216" y="82487"/>
                  <a:pt x="594979" y="95250"/>
                  <a:pt x="610695" y="95250"/>
                </a:cubicBezTo>
                <a:cubicBezTo>
                  <a:pt x="626412" y="95250"/>
                  <a:pt x="639175" y="82487"/>
                  <a:pt x="639175" y="66770"/>
                </a:cubicBezTo>
                <a:cubicBezTo>
                  <a:pt x="639175" y="51054"/>
                  <a:pt x="626412" y="38291"/>
                  <a:pt x="610695" y="38291"/>
                </a:cubicBezTo>
                <a:close/>
                <a:moveTo>
                  <a:pt x="610648" y="0"/>
                </a:moveTo>
                <a:cubicBezTo>
                  <a:pt x="647462" y="0"/>
                  <a:pt x="677418" y="29956"/>
                  <a:pt x="677418" y="66770"/>
                </a:cubicBezTo>
                <a:cubicBezTo>
                  <a:pt x="677418" y="84344"/>
                  <a:pt x="670560" y="100298"/>
                  <a:pt x="659416" y="112252"/>
                </a:cubicBezTo>
                <a:lnTo>
                  <a:pt x="718376" y="214408"/>
                </a:lnTo>
                <a:lnTo>
                  <a:pt x="685371" y="233458"/>
                </a:lnTo>
                <a:lnTo>
                  <a:pt x="626555" y="131540"/>
                </a:lnTo>
                <a:cubicBezTo>
                  <a:pt x="621459" y="132779"/>
                  <a:pt x="616125" y="133541"/>
                  <a:pt x="610648" y="133541"/>
                </a:cubicBezTo>
                <a:cubicBezTo>
                  <a:pt x="580454" y="133541"/>
                  <a:pt x="554927" y="113395"/>
                  <a:pt x="546687" y="85820"/>
                </a:cubicBezTo>
                <a:lnTo>
                  <a:pt x="259223" y="85820"/>
                </a:lnTo>
                <a:lnTo>
                  <a:pt x="115205" y="335280"/>
                </a:lnTo>
                <a:cubicBezTo>
                  <a:pt x="120873" y="341257"/>
                  <a:pt x="125457" y="348270"/>
                  <a:pt x="128624" y="356009"/>
                </a:cubicBezTo>
                <a:lnTo>
                  <a:pt x="133536" y="381071"/>
                </a:lnTo>
                <a:lnTo>
                  <a:pt x="128285" y="407012"/>
                </a:lnTo>
                <a:cubicBezTo>
                  <a:pt x="118134" y="430968"/>
                  <a:pt x="94381" y="447818"/>
                  <a:pt x="66770" y="447818"/>
                </a:cubicBezTo>
                <a:cubicBezTo>
                  <a:pt x="29956" y="447818"/>
                  <a:pt x="0" y="417862"/>
                  <a:pt x="0" y="381048"/>
                </a:cubicBezTo>
                <a:cubicBezTo>
                  <a:pt x="0" y="344234"/>
                  <a:pt x="29956" y="314277"/>
                  <a:pt x="66770" y="314277"/>
                </a:cubicBezTo>
                <a:cubicBezTo>
                  <a:pt x="72104" y="314277"/>
                  <a:pt x="77295" y="314992"/>
                  <a:pt x="82248" y="316182"/>
                </a:cubicBezTo>
                <a:lnTo>
                  <a:pt x="237268" y="47720"/>
                </a:lnTo>
                <a:lnTo>
                  <a:pt x="546687" y="47720"/>
                </a:lnTo>
                <a:cubicBezTo>
                  <a:pt x="554879" y="20145"/>
                  <a:pt x="580454" y="0"/>
                  <a:pt x="610648" y="0"/>
                </a:cubicBezTo>
                <a:close/>
              </a:path>
            </a:pathLst>
          </a:custGeom>
          <a:gradFill>
            <a:gsLst>
              <a:gs pos="0">
                <a:srgbClr val="4F00FF"/>
              </a:gs>
              <a:gs pos="100000">
                <a:srgbClr val="3C95FF"/>
              </a:gs>
            </a:gsLst>
            <a:lin ang="2700006" scaled="0"/>
          </a:gradFill>
          <a:ln>
            <a:noFill/>
          </a:ln>
        </p:spPr>
        <p:txBody>
          <a:bodyPr anchorCtr="0" anchor="ctr" bIns="109675" lIns="219425" spcFirstLastPara="1" rIns="219425" wrap="square" tIns="109675">
            <a:noAutofit/>
          </a:bodyPr>
          <a:lstStyle/>
          <a:p>
            <a:pPr indent="0" lvl="0" marL="0" marR="0" rtl="0" algn="l">
              <a:spcBef>
                <a:spcPts val="0"/>
              </a:spcBef>
              <a:spcAft>
                <a:spcPts val="0"/>
              </a:spcAft>
              <a:buNone/>
            </a:pPr>
            <a:r>
              <a:t/>
            </a:r>
            <a:endParaRPr b="1" sz="4300">
              <a:solidFill>
                <a:srgbClr val="000000"/>
              </a:solidFill>
              <a:latin typeface="Roboto"/>
              <a:ea typeface="Roboto"/>
              <a:cs typeface="Roboto"/>
              <a:sym typeface="Roboto"/>
            </a:endParaRPr>
          </a:p>
        </p:txBody>
      </p:sp>
      <p:sp>
        <p:nvSpPr>
          <p:cNvPr id="342" name="Google Shape;342;p36"/>
          <p:cNvSpPr/>
          <p:nvPr/>
        </p:nvSpPr>
        <p:spPr>
          <a:xfrm>
            <a:off x="4554383" y="5652665"/>
            <a:ext cx="2596324" cy="2596324"/>
          </a:xfrm>
          <a:custGeom>
            <a:rect b="b" l="l" r="r" t="t"/>
            <a:pathLst>
              <a:path extrusionOk="0" h="800100" w="800100">
                <a:moveTo>
                  <a:pt x="381000" y="437387"/>
                </a:moveTo>
                <a:lnTo>
                  <a:pt x="304800" y="481203"/>
                </a:lnTo>
                <a:lnTo>
                  <a:pt x="304800" y="567499"/>
                </a:lnTo>
                <a:lnTo>
                  <a:pt x="381000" y="523875"/>
                </a:lnTo>
                <a:close/>
                <a:moveTo>
                  <a:pt x="609600" y="437197"/>
                </a:moveTo>
                <a:lnTo>
                  <a:pt x="533400" y="481012"/>
                </a:lnTo>
                <a:lnTo>
                  <a:pt x="533400" y="567308"/>
                </a:lnTo>
                <a:lnTo>
                  <a:pt x="533400" y="567499"/>
                </a:lnTo>
                <a:lnTo>
                  <a:pt x="609600" y="523875"/>
                </a:lnTo>
                <a:close/>
                <a:moveTo>
                  <a:pt x="419100" y="437197"/>
                </a:moveTo>
                <a:lnTo>
                  <a:pt x="419100" y="523684"/>
                </a:lnTo>
                <a:lnTo>
                  <a:pt x="495300" y="567308"/>
                </a:lnTo>
                <a:lnTo>
                  <a:pt x="495300" y="481012"/>
                </a:lnTo>
                <a:close/>
                <a:moveTo>
                  <a:pt x="190500" y="437197"/>
                </a:moveTo>
                <a:lnTo>
                  <a:pt x="190500" y="523684"/>
                </a:lnTo>
                <a:lnTo>
                  <a:pt x="266700" y="567308"/>
                </a:lnTo>
                <a:lnTo>
                  <a:pt x="266700" y="481012"/>
                </a:lnTo>
                <a:close/>
                <a:moveTo>
                  <a:pt x="285750" y="360997"/>
                </a:moveTo>
                <a:lnTo>
                  <a:pt x="209741" y="404431"/>
                </a:lnTo>
                <a:lnTo>
                  <a:pt x="285750" y="448246"/>
                </a:lnTo>
                <a:lnTo>
                  <a:pt x="361760" y="404431"/>
                </a:lnTo>
                <a:close/>
                <a:moveTo>
                  <a:pt x="514350" y="360807"/>
                </a:moveTo>
                <a:lnTo>
                  <a:pt x="438341" y="404240"/>
                </a:lnTo>
                <a:lnTo>
                  <a:pt x="514350" y="448056"/>
                </a:lnTo>
                <a:lnTo>
                  <a:pt x="590360" y="404240"/>
                </a:lnTo>
                <a:close/>
                <a:moveTo>
                  <a:pt x="495300" y="241554"/>
                </a:moveTo>
                <a:lnTo>
                  <a:pt x="419100" y="285368"/>
                </a:lnTo>
                <a:lnTo>
                  <a:pt x="419100" y="371665"/>
                </a:lnTo>
                <a:lnTo>
                  <a:pt x="495300" y="328040"/>
                </a:lnTo>
                <a:close/>
                <a:moveTo>
                  <a:pt x="304800" y="241172"/>
                </a:moveTo>
                <a:lnTo>
                  <a:pt x="304800" y="327850"/>
                </a:lnTo>
                <a:lnTo>
                  <a:pt x="381000" y="371475"/>
                </a:lnTo>
                <a:lnTo>
                  <a:pt x="381000" y="285178"/>
                </a:lnTo>
                <a:lnTo>
                  <a:pt x="381000" y="284987"/>
                </a:lnTo>
                <a:close/>
                <a:moveTo>
                  <a:pt x="53531" y="200025"/>
                </a:moveTo>
                <a:lnTo>
                  <a:pt x="86487" y="219075"/>
                </a:lnTo>
                <a:cubicBezTo>
                  <a:pt x="54864" y="273749"/>
                  <a:pt x="38100" y="336423"/>
                  <a:pt x="38100" y="400050"/>
                </a:cubicBezTo>
                <a:cubicBezTo>
                  <a:pt x="38100" y="599694"/>
                  <a:pt x="200406" y="762000"/>
                  <a:pt x="400050" y="762000"/>
                </a:cubicBezTo>
                <a:cubicBezTo>
                  <a:pt x="491300" y="762000"/>
                  <a:pt x="577215" y="728091"/>
                  <a:pt x="644081" y="666750"/>
                </a:cubicBezTo>
                <a:lnTo>
                  <a:pt x="552450" y="666750"/>
                </a:lnTo>
                <a:lnTo>
                  <a:pt x="552450" y="628650"/>
                </a:lnTo>
                <a:lnTo>
                  <a:pt x="704850" y="628650"/>
                </a:lnTo>
                <a:lnTo>
                  <a:pt x="704850" y="781050"/>
                </a:lnTo>
                <a:lnTo>
                  <a:pt x="666750" y="781050"/>
                </a:lnTo>
                <a:lnTo>
                  <a:pt x="666750" y="697611"/>
                </a:lnTo>
                <a:cubicBezTo>
                  <a:pt x="593217" y="763524"/>
                  <a:pt x="499491" y="800100"/>
                  <a:pt x="400050" y="800100"/>
                </a:cubicBezTo>
                <a:cubicBezTo>
                  <a:pt x="179451" y="800100"/>
                  <a:pt x="0" y="620649"/>
                  <a:pt x="0" y="400050"/>
                </a:cubicBezTo>
                <a:cubicBezTo>
                  <a:pt x="0" y="329755"/>
                  <a:pt x="18479" y="260604"/>
                  <a:pt x="53531" y="200025"/>
                </a:cubicBezTo>
                <a:close/>
                <a:moveTo>
                  <a:pt x="400050" y="164972"/>
                </a:moveTo>
                <a:lnTo>
                  <a:pt x="324041" y="208406"/>
                </a:lnTo>
                <a:lnTo>
                  <a:pt x="400050" y="252221"/>
                </a:lnTo>
                <a:lnTo>
                  <a:pt x="476060" y="208406"/>
                </a:lnTo>
                <a:close/>
                <a:moveTo>
                  <a:pt x="400050" y="120967"/>
                </a:moveTo>
                <a:lnTo>
                  <a:pt x="533400" y="197167"/>
                </a:lnTo>
                <a:lnTo>
                  <a:pt x="533400" y="327850"/>
                </a:lnTo>
                <a:lnTo>
                  <a:pt x="647700" y="393191"/>
                </a:lnTo>
                <a:lnTo>
                  <a:pt x="647700" y="545973"/>
                </a:lnTo>
                <a:lnTo>
                  <a:pt x="514350" y="622173"/>
                </a:lnTo>
                <a:lnTo>
                  <a:pt x="400050" y="556831"/>
                </a:lnTo>
                <a:lnTo>
                  <a:pt x="285750" y="622173"/>
                </a:lnTo>
                <a:lnTo>
                  <a:pt x="152400" y="545973"/>
                </a:lnTo>
                <a:lnTo>
                  <a:pt x="152400" y="393191"/>
                </a:lnTo>
                <a:lnTo>
                  <a:pt x="266700" y="327850"/>
                </a:lnTo>
                <a:lnTo>
                  <a:pt x="266700" y="197167"/>
                </a:lnTo>
                <a:close/>
                <a:moveTo>
                  <a:pt x="400050" y="0"/>
                </a:moveTo>
                <a:cubicBezTo>
                  <a:pt x="620649" y="0"/>
                  <a:pt x="800100" y="179451"/>
                  <a:pt x="800100" y="400050"/>
                </a:cubicBezTo>
                <a:cubicBezTo>
                  <a:pt x="800100" y="470345"/>
                  <a:pt x="781622" y="539496"/>
                  <a:pt x="746570" y="600075"/>
                </a:cubicBezTo>
                <a:lnTo>
                  <a:pt x="713613" y="581025"/>
                </a:lnTo>
                <a:cubicBezTo>
                  <a:pt x="745236" y="526352"/>
                  <a:pt x="762000" y="463677"/>
                  <a:pt x="762000" y="400050"/>
                </a:cubicBezTo>
                <a:cubicBezTo>
                  <a:pt x="762000" y="200406"/>
                  <a:pt x="599694" y="38100"/>
                  <a:pt x="400050" y="38100"/>
                </a:cubicBezTo>
                <a:cubicBezTo>
                  <a:pt x="308800" y="38100"/>
                  <a:pt x="222885" y="72009"/>
                  <a:pt x="156019" y="133350"/>
                </a:cubicBezTo>
                <a:lnTo>
                  <a:pt x="247650" y="133350"/>
                </a:lnTo>
                <a:lnTo>
                  <a:pt x="247650" y="171450"/>
                </a:lnTo>
                <a:lnTo>
                  <a:pt x="95250" y="171450"/>
                </a:lnTo>
                <a:lnTo>
                  <a:pt x="95250" y="19050"/>
                </a:lnTo>
                <a:lnTo>
                  <a:pt x="133350" y="19050"/>
                </a:lnTo>
                <a:lnTo>
                  <a:pt x="133350" y="102489"/>
                </a:lnTo>
                <a:cubicBezTo>
                  <a:pt x="206883" y="36576"/>
                  <a:pt x="300609" y="0"/>
                  <a:pt x="400050" y="0"/>
                </a:cubicBezTo>
                <a:close/>
              </a:path>
            </a:pathLst>
          </a:custGeom>
          <a:gradFill>
            <a:gsLst>
              <a:gs pos="0">
                <a:srgbClr val="4F00FF"/>
              </a:gs>
              <a:gs pos="100000">
                <a:srgbClr val="FF0078"/>
              </a:gs>
            </a:gsLst>
            <a:lin ang="2700006" scaled="0"/>
          </a:gradFill>
          <a:ln>
            <a:noFill/>
          </a:ln>
        </p:spPr>
        <p:txBody>
          <a:bodyPr anchorCtr="0" anchor="ctr" bIns="109675" lIns="219425" spcFirstLastPara="1" rIns="219425" wrap="square" tIns="109675">
            <a:noAutofit/>
          </a:bodyPr>
          <a:lstStyle/>
          <a:p>
            <a:pPr indent="0" lvl="0" marL="0" marR="0" rtl="0" algn="l">
              <a:spcBef>
                <a:spcPts val="0"/>
              </a:spcBef>
              <a:spcAft>
                <a:spcPts val="0"/>
              </a:spcAft>
              <a:buNone/>
            </a:pPr>
            <a:r>
              <a:t/>
            </a:r>
            <a:endParaRPr sz="4300">
              <a:solidFill>
                <a:srgbClr val="000000"/>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7"/>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700"/>
              <a:buFont typeface="Roboto"/>
              <a:buNone/>
            </a:pPr>
            <a:r>
              <a:rPr lang="en"/>
              <a:t>DevSecOps Governance</a:t>
            </a:r>
            <a:endParaRPr/>
          </a:p>
        </p:txBody>
      </p:sp>
      <p:sp>
        <p:nvSpPr>
          <p:cNvPr id="348" name="Google Shape;348;p37"/>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349" name="Google Shape;349;p37"/>
          <p:cNvPicPr preferRelativeResize="0"/>
          <p:nvPr/>
        </p:nvPicPr>
        <p:blipFill>
          <a:blip r:embed="rId3">
            <a:alphaModFix/>
          </a:blip>
          <a:stretch>
            <a:fillRect/>
          </a:stretch>
        </p:blipFill>
        <p:spPr>
          <a:xfrm>
            <a:off x="3292150" y="3673330"/>
            <a:ext cx="23126149" cy="9569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8"/>
          <p:cNvSpPr txBox="1"/>
          <p:nvPr>
            <p:ph type="title"/>
          </p:nvPr>
        </p:nvSpPr>
        <p:spPr>
          <a:xfrm>
            <a:off x="1668204" y="1668780"/>
            <a:ext cx="25855800" cy="2987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15800"/>
              <a:buFont typeface="Roboto"/>
              <a:buNone/>
            </a:pPr>
            <a:r>
              <a:rPr lang="en"/>
              <a:t>DevSecOps</a:t>
            </a:r>
            <a:r>
              <a:rPr lang="en"/>
              <a:t>의 시작 어려움</a:t>
            </a:r>
            <a:endParaRPr/>
          </a:p>
        </p:txBody>
      </p:sp>
      <p:sp>
        <p:nvSpPr>
          <p:cNvPr id="355" name="Google Shape;355;p38"/>
          <p:cNvSpPr txBox="1"/>
          <p:nvPr>
            <p:ph idx="1" type="subTitle"/>
          </p:nvPr>
        </p:nvSpPr>
        <p:spPr>
          <a:xfrm>
            <a:off x="1668204" y="4985004"/>
            <a:ext cx="25855800" cy="265740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1400"/>
              </a:spcAft>
              <a:buClr>
                <a:schemeClr val="lt1"/>
              </a:buClr>
              <a:buSzPts val="5700"/>
              <a:buNone/>
            </a:pPr>
            <a:r>
              <a:rPr lang="en"/>
              <a:t>Why hard to start DevSecOps?</a:t>
            </a:r>
            <a:endParaRPr/>
          </a:p>
        </p:txBody>
      </p:sp>
      <p:sp>
        <p:nvSpPr>
          <p:cNvPr id="356" name="Google Shape;356;p38"/>
          <p:cNvSpPr txBox="1"/>
          <p:nvPr>
            <p:ph idx="4294967295" type="sldNum"/>
          </p:nvPr>
        </p:nvSpPr>
        <p:spPr>
          <a:xfrm>
            <a:off x="28426867" y="15620318"/>
            <a:ext cx="833700" cy="838800"/>
          </a:xfrm>
          <a:prstGeom prst="rect">
            <a:avLst/>
          </a:prstGeom>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Font typeface="Arial"/>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9"/>
          <p:cNvSpPr txBox="1"/>
          <p:nvPr>
            <p:ph type="title"/>
          </p:nvPr>
        </p:nvSpPr>
        <p:spPr>
          <a:xfrm>
            <a:off x="1668775" y="858739"/>
            <a:ext cx="25908000" cy="2084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8700"/>
              <a:buFont typeface="Roboto"/>
              <a:buNone/>
            </a:pPr>
            <a:r>
              <a:rPr lang="en"/>
              <a:t>Complex </a:t>
            </a:r>
            <a:r>
              <a:rPr lang="en"/>
              <a:t>organizational</a:t>
            </a:r>
            <a:r>
              <a:rPr lang="en"/>
              <a:t> structure</a:t>
            </a:r>
            <a:endParaRPr/>
          </a:p>
        </p:txBody>
      </p:sp>
      <p:sp>
        <p:nvSpPr>
          <p:cNvPr id="362" name="Google Shape;362;p39"/>
          <p:cNvSpPr txBox="1"/>
          <p:nvPr>
            <p:ph idx="12" type="sldNum"/>
          </p:nvPr>
        </p:nvSpPr>
        <p:spPr>
          <a:xfrm>
            <a:off x="28426867" y="15620318"/>
            <a:ext cx="834600" cy="8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363" name="Google Shape;363;p39"/>
          <p:cNvPicPr preferRelativeResize="0"/>
          <p:nvPr/>
        </p:nvPicPr>
        <p:blipFill rotWithShape="1">
          <a:blip r:embed="rId3">
            <a:alphaModFix/>
          </a:blip>
          <a:srcRect b="1429" l="157" r="1581" t="0"/>
          <a:stretch/>
        </p:blipFill>
        <p:spPr>
          <a:xfrm>
            <a:off x="12195811" y="3589783"/>
            <a:ext cx="0" cy="0"/>
          </a:xfrm>
          <a:prstGeom prst="ellipse">
            <a:avLst/>
          </a:prstGeom>
          <a:solidFill>
            <a:schemeClr val="lt1"/>
          </a:solidFill>
          <a:ln>
            <a:noFill/>
          </a:ln>
          <a:effectLst>
            <a:outerShdw blurRad="101600" rotWithShape="0" algn="ctr" dir="5400000" dist="50800">
              <a:srgbClr val="000000">
                <a:alpha val="9800"/>
              </a:srgbClr>
            </a:outerShdw>
          </a:effectLst>
        </p:spPr>
      </p:pic>
      <p:pic>
        <p:nvPicPr>
          <p:cNvPr id="364" name="Google Shape;364;p39"/>
          <p:cNvPicPr preferRelativeResize="0"/>
          <p:nvPr/>
        </p:nvPicPr>
        <p:blipFill>
          <a:blip r:embed="rId4">
            <a:alphaModFix/>
          </a:blip>
          <a:stretch>
            <a:fillRect/>
          </a:stretch>
        </p:blipFill>
        <p:spPr>
          <a:xfrm>
            <a:off x="5154400" y="2348029"/>
            <a:ext cx="18472000" cy="12965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D_generic_2024_v2">
  <a:themeElements>
    <a:clrScheme name="Old DD Palette_1">
      <a:dk1>
        <a:srgbClr val="000000"/>
      </a:dk1>
      <a:lt1>
        <a:srgbClr val="FFFFFF"/>
      </a:lt1>
      <a:dk2>
        <a:srgbClr val="6B27AC"/>
      </a:dk2>
      <a:lt2>
        <a:srgbClr val="969EA5"/>
      </a:lt2>
      <a:accent1>
        <a:srgbClr val="14D071"/>
      </a:accent1>
      <a:accent2>
        <a:srgbClr val="3C95FF"/>
      </a:accent2>
      <a:accent3>
        <a:srgbClr val="FF6D56"/>
      </a:accent3>
      <a:accent4>
        <a:srgbClr val="00C3C3"/>
      </a:accent4>
      <a:accent5>
        <a:srgbClr val="FFAA2E"/>
      </a:accent5>
      <a:accent6>
        <a:srgbClr val="FF0078"/>
      </a:accent6>
      <a:hlink>
        <a:srgbClr val="7700FF"/>
      </a:hlink>
      <a:folHlink>
        <a:srgbClr val="3400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